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28" r:id="rId2"/>
    <p:sldId id="312" r:id="rId3"/>
    <p:sldId id="346" r:id="rId4"/>
    <p:sldId id="345" r:id="rId5"/>
    <p:sldId id="331" r:id="rId6"/>
    <p:sldId id="311" r:id="rId7"/>
    <p:sldId id="310" r:id="rId8"/>
    <p:sldId id="330" r:id="rId9"/>
    <p:sldId id="325" r:id="rId10"/>
    <p:sldId id="314" r:id="rId11"/>
    <p:sldId id="326" r:id="rId12"/>
    <p:sldId id="350" r:id="rId13"/>
    <p:sldId id="348" r:id="rId14"/>
    <p:sldId id="347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7BF"/>
    <a:srgbClr val="FF6600"/>
    <a:srgbClr val="000000"/>
    <a:srgbClr val="6699FF"/>
    <a:srgbClr val="4D4D4C"/>
    <a:srgbClr val="DA2032"/>
    <a:srgbClr val="0091CF"/>
    <a:srgbClr val="FFFF66"/>
    <a:srgbClr val="2A71B8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1F0AB-72C0-482B-ACF3-2950E7F52B71}" v="200" dt="2023-10-24T18:23:54.899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3"/>
    <p:restoredTop sz="94249" autoAdjust="0"/>
  </p:normalViewPr>
  <p:slideViewPr>
    <p:cSldViewPr showGuides="1">
      <p:cViewPr varScale="1">
        <p:scale>
          <a:sx n="90" d="100"/>
          <a:sy n="90" d="100"/>
        </p:scale>
        <p:origin x="380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944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Harris" userId="63610948-18ac-4559-acc0-9ef3c3ffebdf" providerId="ADAL" clId="{88A1F0AB-72C0-482B-ACF3-2950E7F52B71}"/>
    <pc:docChg chg="undo custSel addSld delSld modSld sldOrd">
      <pc:chgData name="Cindy Harris" userId="63610948-18ac-4559-acc0-9ef3c3ffebdf" providerId="ADAL" clId="{88A1F0AB-72C0-482B-ACF3-2950E7F52B71}" dt="2023-10-24T19:23:16.150" v="1263" actId="20577"/>
      <pc:docMkLst>
        <pc:docMk/>
      </pc:docMkLst>
      <pc:sldChg chg="addSp delSp modSp del mod">
        <pc:chgData name="Cindy Harris" userId="63610948-18ac-4559-acc0-9ef3c3ffebdf" providerId="ADAL" clId="{88A1F0AB-72C0-482B-ACF3-2950E7F52B71}" dt="2023-10-24T19:21:40.972" v="1240" actId="2696"/>
        <pc:sldMkLst>
          <pc:docMk/>
          <pc:sldMk cId="0" sldId="284"/>
        </pc:sldMkLst>
        <pc:picChg chg="add mod">
          <ac:chgData name="Cindy Harris" userId="63610948-18ac-4559-acc0-9ef3c3ffebdf" providerId="ADAL" clId="{88A1F0AB-72C0-482B-ACF3-2950E7F52B71}" dt="2023-10-24T18:37:12.916" v="492" actId="14100"/>
          <ac:picMkLst>
            <pc:docMk/>
            <pc:sldMk cId="0" sldId="284"/>
            <ac:picMk id="12" creationId="{E1425407-20D2-45D3-88B0-A085C8249B54}"/>
          </ac:picMkLst>
        </pc:picChg>
        <pc:picChg chg="mod">
          <ac:chgData name="Cindy Harris" userId="63610948-18ac-4559-acc0-9ef3c3ffebdf" providerId="ADAL" clId="{88A1F0AB-72C0-482B-ACF3-2950E7F52B71}" dt="2023-10-24T18:33:36.578" v="481" actId="1076"/>
          <ac:picMkLst>
            <pc:docMk/>
            <pc:sldMk cId="0" sldId="284"/>
            <ac:picMk id="27" creationId="{07C98793-F15B-D72F-F574-1BB3EFA5DF77}"/>
          </ac:picMkLst>
        </pc:picChg>
        <pc:picChg chg="del mod">
          <ac:chgData name="Cindy Harris" userId="63610948-18ac-4559-acc0-9ef3c3ffebdf" providerId="ADAL" clId="{88A1F0AB-72C0-482B-ACF3-2950E7F52B71}" dt="2023-10-24T18:21:14.104" v="211" actId="21"/>
          <ac:picMkLst>
            <pc:docMk/>
            <pc:sldMk cId="0" sldId="284"/>
            <ac:picMk id="31" creationId="{9518C84B-0032-ECE2-BBA5-EB966F4186C4}"/>
          </ac:picMkLst>
        </pc:picChg>
        <pc:picChg chg="del">
          <ac:chgData name="Cindy Harris" userId="63610948-18ac-4559-acc0-9ef3c3ffebdf" providerId="ADAL" clId="{88A1F0AB-72C0-482B-ACF3-2950E7F52B71}" dt="2023-10-24T18:07:01.746" v="10" actId="478"/>
          <ac:picMkLst>
            <pc:docMk/>
            <pc:sldMk cId="0" sldId="284"/>
            <ac:picMk id="33" creationId="{4C787718-94E7-A3FD-327F-66E09D53C7DA}"/>
          </ac:picMkLst>
        </pc:picChg>
        <pc:picChg chg="mod">
          <ac:chgData name="Cindy Harris" userId="63610948-18ac-4559-acc0-9ef3c3ffebdf" providerId="ADAL" clId="{88A1F0AB-72C0-482B-ACF3-2950E7F52B71}" dt="2023-10-24T18:36:35.335" v="488" actId="1076"/>
          <ac:picMkLst>
            <pc:docMk/>
            <pc:sldMk cId="0" sldId="284"/>
            <ac:picMk id="35" creationId="{D717731E-3E84-0919-F746-9CD182A79C31}"/>
          </ac:picMkLst>
        </pc:picChg>
        <pc:picChg chg="add del mod">
          <ac:chgData name="Cindy Harris" userId="63610948-18ac-4559-acc0-9ef3c3ffebdf" providerId="ADAL" clId="{88A1F0AB-72C0-482B-ACF3-2950E7F52B71}" dt="2023-10-24T18:33:27.536" v="479" actId="21"/>
          <ac:picMkLst>
            <pc:docMk/>
            <pc:sldMk cId="0" sldId="284"/>
            <ac:picMk id="4098" creationId="{D2216191-FFD4-4D54-A503-C4DF9BFF0609}"/>
          </ac:picMkLst>
        </pc:picChg>
        <pc:picChg chg="add del mod">
          <ac:chgData name="Cindy Harris" userId="63610948-18ac-4559-acc0-9ef3c3ffebdf" providerId="ADAL" clId="{88A1F0AB-72C0-482B-ACF3-2950E7F52B71}" dt="2023-10-24T18:34:35.856" v="486" actId="478"/>
          <ac:picMkLst>
            <pc:docMk/>
            <pc:sldMk cId="0" sldId="284"/>
            <ac:picMk id="4100" creationId="{1F8347A7-FC68-4857-9E58-53169F6A30C0}"/>
          </ac:picMkLst>
        </pc:picChg>
      </pc:sldChg>
      <pc:sldChg chg="del">
        <pc:chgData name="Cindy Harris" userId="63610948-18ac-4559-acc0-9ef3c3ffebdf" providerId="ADAL" clId="{88A1F0AB-72C0-482B-ACF3-2950E7F52B71}" dt="2023-10-24T18:07:31.429" v="12" actId="2696"/>
        <pc:sldMkLst>
          <pc:docMk/>
          <pc:sldMk cId="860776357" sldId="309"/>
        </pc:sldMkLst>
      </pc:sldChg>
      <pc:sldChg chg="modSp mod">
        <pc:chgData name="Cindy Harris" userId="63610948-18ac-4559-acc0-9ef3c3ffebdf" providerId="ADAL" clId="{88A1F0AB-72C0-482B-ACF3-2950E7F52B71}" dt="2023-10-24T19:13:21.024" v="1131" actId="207"/>
        <pc:sldMkLst>
          <pc:docMk/>
          <pc:sldMk cId="11643378" sldId="311"/>
        </pc:sldMkLst>
        <pc:spChg chg="mod">
          <ac:chgData name="Cindy Harris" userId="63610948-18ac-4559-acc0-9ef3c3ffebdf" providerId="ADAL" clId="{88A1F0AB-72C0-482B-ACF3-2950E7F52B71}" dt="2023-10-24T19:13:21.024" v="1131" actId="207"/>
          <ac:spMkLst>
            <pc:docMk/>
            <pc:sldMk cId="11643378" sldId="311"/>
            <ac:spMk id="2" creationId="{00000000-0000-0000-0000-000000000000}"/>
          </ac:spMkLst>
        </pc:spChg>
      </pc:sldChg>
      <pc:sldChg chg="addSp delSp modSp mod ord chgLayout">
        <pc:chgData name="Cindy Harris" userId="63610948-18ac-4559-acc0-9ef3c3ffebdf" providerId="ADAL" clId="{88A1F0AB-72C0-482B-ACF3-2950E7F52B71}" dt="2023-10-24T19:21:52.486" v="1242"/>
        <pc:sldMkLst>
          <pc:docMk/>
          <pc:sldMk cId="3271137605" sldId="312"/>
        </pc:sldMkLst>
        <pc:spChg chg="mod ord">
          <ac:chgData name="Cindy Harris" userId="63610948-18ac-4559-acc0-9ef3c3ffebdf" providerId="ADAL" clId="{88A1F0AB-72C0-482B-ACF3-2950E7F52B71}" dt="2023-10-24T19:21:29.706" v="1239" actId="20577"/>
          <ac:spMkLst>
            <pc:docMk/>
            <pc:sldMk cId="3271137605" sldId="312"/>
            <ac:spMk id="2" creationId="{00000000-0000-0000-0000-000000000000}"/>
          </ac:spMkLst>
        </pc:spChg>
        <pc:spChg chg="mod ord">
          <ac:chgData name="Cindy Harris" userId="63610948-18ac-4559-acc0-9ef3c3ffebdf" providerId="ADAL" clId="{88A1F0AB-72C0-482B-ACF3-2950E7F52B71}" dt="2023-10-24T19:15:40.130" v="1147" actId="700"/>
          <ac:spMkLst>
            <pc:docMk/>
            <pc:sldMk cId="3271137605" sldId="312"/>
            <ac:spMk id="4" creationId="{00000000-0000-0000-0000-000000000000}"/>
          </ac:spMkLst>
        </pc:spChg>
        <pc:spChg chg="add del mod ord">
          <ac:chgData name="Cindy Harris" userId="63610948-18ac-4559-acc0-9ef3c3ffebdf" providerId="ADAL" clId="{88A1F0AB-72C0-482B-ACF3-2950E7F52B71}" dt="2023-10-24T19:15:40.130" v="1147" actId="700"/>
          <ac:spMkLst>
            <pc:docMk/>
            <pc:sldMk cId="3271137605" sldId="312"/>
            <ac:spMk id="5" creationId="{E3880348-1AB4-492E-A3D8-E162B11E0019}"/>
          </ac:spMkLst>
        </pc:spChg>
        <pc:spChg chg="mod">
          <ac:chgData name="Cindy Harris" userId="63610948-18ac-4559-acc0-9ef3c3ffebdf" providerId="ADAL" clId="{88A1F0AB-72C0-482B-ACF3-2950E7F52B71}" dt="2023-10-24T19:21:06.303" v="1220" actId="113"/>
          <ac:spMkLst>
            <pc:docMk/>
            <pc:sldMk cId="3271137605" sldId="312"/>
            <ac:spMk id="13" creationId="{1DB243BD-8B0B-887E-4A92-B051134194A1}"/>
          </ac:spMkLst>
        </pc:spChg>
        <pc:picChg chg="add mod">
          <ac:chgData name="Cindy Harris" userId="63610948-18ac-4559-acc0-9ef3c3ffebdf" providerId="ADAL" clId="{88A1F0AB-72C0-482B-ACF3-2950E7F52B71}" dt="2023-10-24T19:20:39.452" v="1215" actId="14100"/>
          <ac:picMkLst>
            <pc:docMk/>
            <pc:sldMk cId="3271137605" sldId="312"/>
            <ac:picMk id="3" creationId="{755175C1-3487-45DD-93E4-AD3A11AC4DCC}"/>
          </ac:picMkLst>
        </pc:picChg>
        <pc:picChg chg="del">
          <ac:chgData name="Cindy Harris" userId="63610948-18ac-4559-acc0-9ef3c3ffebdf" providerId="ADAL" clId="{88A1F0AB-72C0-482B-ACF3-2950E7F52B71}" dt="2023-10-24T18:10:28.532" v="35" actId="21"/>
          <ac:picMkLst>
            <pc:docMk/>
            <pc:sldMk cId="3271137605" sldId="312"/>
            <ac:picMk id="5" creationId="{7AB9FF1C-E03D-E4F8-8E8A-0746037A90F1}"/>
          </ac:picMkLst>
        </pc:picChg>
        <pc:picChg chg="del">
          <ac:chgData name="Cindy Harris" userId="63610948-18ac-4559-acc0-9ef3c3ffebdf" providerId="ADAL" clId="{88A1F0AB-72C0-482B-ACF3-2950E7F52B71}" dt="2023-10-24T18:08:39.113" v="18" actId="21"/>
          <ac:picMkLst>
            <pc:docMk/>
            <pc:sldMk cId="3271137605" sldId="312"/>
            <ac:picMk id="7" creationId="{5E15F113-13C7-3768-EDBC-CE75F1675841}"/>
          </ac:picMkLst>
        </pc:picChg>
        <pc:picChg chg="del">
          <ac:chgData name="Cindy Harris" userId="63610948-18ac-4559-acc0-9ef3c3ffebdf" providerId="ADAL" clId="{88A1F0AB-72C0-482B-ACF3-2950E7F52B71}" dt="2023-10-24T18:08:33.755" v="17" actId="21"/>
          <ac:picMkLst>
            <pc:docMk/>
            <pc:sldMk cId="3271137605" sldId="312"/>
            <ac:picMk id="10" creationId="{59A64136-5224-8DBB-09F2-FE217E00C8FA}"/>
          </ac:picMkLst>
        </pc:picChg>
        <pc:picChg chg="del">
          <ac:chgData name="Cindy Harris" userId="63610948-18ac-4559-acc0-9ef3c3ffebdf" providerId="ADAL" clId="{88A1F0AB-72C0-482B-ACF3-2950E7F52B71}" dt="2023-10-24T18:07:44.401" v="13" actId="21"/>
          <ac:picMkLst>
            <pc:docMk/>
            <pc:sldMk cId="3271137605" sldId="312"/>
            <ac:picMk id="12" creationId="{A9C9D97E-BD26-CDAE-E032-0648219DBDA8}"/>
          </ac:picMkLst>
        </pc:picChg>
        <pc:picChg chg="add del mod">
          <ac:chgData name="Cindy Harris" userId="63610948-18ac-4559-acc0-9ef3c3ffebdf" providerId="ADAL" clId="{88A1F0AB-72C0-482B-ACF3-2950E7F52B71}" dt="2023-10-24T18:59:21.783" v="1064" actId="478"/>
          <ac:picMkLst>
            <pc:docMk/>
            <pc:sldMk cId="3271137605" sldId="312"/>
            <ac:picMk id="2050" creationId="{B9555858-538B-44D3-BBD6-8C5986C8A986}"/>
          </ac:picMkLst>
        </pc:picChg>
        <pc:picChg chg="add del mod">
          <ac:chgData name="Cindy Harris" userId="63610948-18ac-4559-acc0-9ef3c3ffebdf" providerId="ADAL" clId="{88A1F0AB-72C0-482B-ACF3-2950E7F52B71}" dt="2023-10-24T18:12:28.105" v="126" actId="478"/>
          <ac:picMkLst>
            <pc:docMk/>
            <pc:sldMk cId="3271137605" sldId="312"/>
            <ac:picMk id="2052" creationId="{D83F49EC-A4B7-40D2-B03C-5D5C874B2058}"/>
          </ac:picMkLst>
        </pc:picChg>
      </pc:sldChg>
      <pc:sldChg chg="addSp delSp modSp">
        <pc:chgData name="Cindy Harris" userId="63610948-18ac-4559-acc0-9ef3c3ffebdf" providerId="ADAL" clId="{88A1F0AB-72C0-482B-ACF3-2950E7F52B71}" dt="2023-10-24T18:23:54.899" v="245" actId="14861"/>
        <pc:sldMkLst>
          <pc:docMk/>
          <pc:sldMk cId="3432193858" sldId="325"/>
        </pc:sldMkLst>
        <pc:picChg chg="del mod">
          <ac:chgData name="Cindy Harris" userId="63610948-18ac-4559-acc0-9ef3c3ffebdf" providerId="ADAL" clId="{88A1F0AB-72C0-482B-ACF3-2950E7F52B71}" dt="2023-10-24T18:14:07.217" v="133" actId="478"/>
          <ac:picMkLst>
            <pc:docMk/>
            <pc:sldMk cId="3432193858" sldId="325"/>
            <ac:picMk id="9" creationId="{491EB8AB-AF0B-1DE4-155F-C6A941F1FAF4}"/>
          </ac:picMkLst>
        </pc:picChg>
        <pc:picChg chg="add del mod">
          <ac:chgData name="Cindy Harris" userId="63610948-18ac-4559-acc0-9ef3c3ffebdf" providerId="ADAL" clId="{88A1F0AB-72C0-482B-ACF3-2950E7F52B71}" dt="2023-10-24T18:14:07.217" v="133" actId="478"/>
          <ac:picMkLst>
            <pc:docMk/>
            <pc:sldMk cId="3432193858" sldId="325"/>
            <ac:picMk id="3074" creationId="{99156C6C-1945-4ECC-BA8B-5DD332D14FF4}"/>
          </ac:picMkLst>
        </pc:picChg>
        <pc:picChg chg="add mod">
          <ac:chgData name="Cindy Harris" userId="63610948-18ac-4559-acc0-9ef3c3ffebdf" providerId="ADAL" clId="{88A1F0AB-72C0-482B-ACF3-2950E7F52B71}" dt="2023-10-24T18:23:54.899" v="245" actId="14861"/>
          <ac:picMkLst>
            <pc:docMk/>
            <pc:sldMk cId="3432193858" sldId="325"/>
            <ac:picMk id="3076" creationId="{8E8EE32D-7F50-4FA1-ABC5-DB81A08D2213}"/>
          </ac:picMkLst>
        </pc:picChg>
      </pc:sldChg>
      <pc:sldChg chg="modSp mod ord">
        <pc:chgData name="Cindy Harris" userId="63610948-18ac-4559-acc0-9ef3c3ffebdf" providerId="ADAL" clId="{88A1F0AB-72C0-482B-ACF3-2950E7F52B71}" dt="2023-10-24T19:14:18.830" v="1142" actId="255"/>
        <pc:sldMkLst>
          <pc:docMk/>
          <pc:sldMk cId="414489552" sldId="326"/>
        </pc:sldMkLst>
        <pc:spChg chg="mod">
          <ac:chgData name="Cindy Harris" userId="63610948-18ac-4559-acc0-9ef3c3ffebdf" providerId="ADAL" clId="{88A1F0AB-72C0-482B-ACF3-2950E7F52B71}" dt="2023-10-24T19:14:18.830" v="1142" actId="255"/>
          <ac:spMkLst>
            <pc:docMk/>
            <pc:sldMk cId="414489552" sldId="326"/>
            <ac:spMk id="2" creationId="{00000000-0000-0000-0000-000000000000}"/>
          </ac:spMkLst>
        </pc:spChg>
        <pc:spChg chg="mod">
          <ac:chgData name="Cindy Harris" userId="63610948-18ac-4559-acc0-9ef3c3ffebdf" providerId="ADAL" clId="{88A1F0AB-72C0-482B-ACF3-2950E7F52B71}" dt="2023-10-24T18:15:55.393" v="171" actId="20577"/>
          <ac:spMkLst>
            <pc:docMk/>
            <pc:sldMk cId="414489552" sldId="326"/>
            <ac:spMk id="6" creationId="{00000000-0000-0000-0000-000000000000}"/>
          </ac:spMkLst>
        </pc:spChg>
      </pc:sldChg>
      <pc:sldChg chg="addSp delSp modSp del mod">
        <pc:chgData name="Cindy Harris" userId="63610948-18ac-4559-acc0-9ef3c3ffebdf" providerId="ADAL" clId="{88A1F0AB-72C0-482B-ACF3-2950E7F52B71}" dt="2023-10-24T18:38:27.938" v="493" actId="2696"/>
        <pc:sldMkLst>
          <pc:docMk/>
          <pc:sldMk cId="1073746432" sldId="327"/>
        </pc:sldMkLst>
        <pc:spChg chg="add del mod">
          <ac:chgData name="Cindy Harris" userId="63610948-18ac-4559-acc0-9ef3c3ffebdf" providerId="ADAL" clId="{88A1F0AB-72C0-482B-ACF3-2950E7F52B71}" dt="2023-10-24T18:32:27.843" v="478" actId="47"/>
          <ac:spMkLst>
            <pc:docMk/>
            <pc:sldMk cId="1073746432" sldId="327"/>
            <ac:spMk id="2" creationId="{CA19A1D8-12AB-4F33-BC6D-C0A8E6E4A2E4}"/>
          </ac:spMkLst>
        </pc:spChg>
        <pc:spChg chg="mod">
          <ac:chgData name="Cindy Harris" userId="63610948-18ac-4559-acc0-9ef3c3ffebdf" providerId="ADAL" clId="{88A1F0AB-72C0-482B-ACF3-2950E7F52B71}" dt="2023-10-24T18:29:22.722" v="371" actId="14100"/>
          <ac:spMkLst>
            <pc:docMk/>
            <pc:sldMk cId="1073746432" sldId="327"/>
            <ac:spMk id="3" creationId="{00000000-0000-0000-0000-000000000000}"/>
          </ac:spMkLst>
        </pc:spChg>
        <pc:picChg chg="mod">
          <ac:chgData name="Cindy Harris" userId="63610948-18ac-4559-acc0-9ef3c3ffebdf" providerId="ADAL" clId="{88A1F0AB-72C0-482B-ACF3-2950E7F52B71}" dt="2023-10-24T18:27:43.528" v="360" actId="14100"/>
          <ac:picMkLst>
            <pc:docMk/>
            <pc:sldMk cId="1073746432" sldId="327"/>
            <ac:picMk id="7" creationId="{DDFAA297-BBE6-46B8-1C1C-5565821EAA39}"/>
          </ac:picMkLst>
        </pc:picChg>
      </pc:sldChg>
      <pc:sldChg chg="modSp mod">
        <pc:chgData name="Cindy Harris" userId="63610948-18ac-4559-acc0-9ef3c3ffebdf" providerId="ADAL" clId="{88A1F0AB-72C0-482B-ACF3-2950E7F52B71}" dt="2023-10-24T19:23:16.150" v="1263" actId="20577"/>
        <pc:sldMkLst>
          <pc:docMk/>
          <pc:sldMk cId="3337304773" sldId="330"/>
        </pc:sldMkLst>
        <pc:spChg chg="mod">
          <ac:chgData name="Cindy Harris" userId="63610948-18ac-4559-acc0-9ef3c3ffebdf" providerId="ADAL" clId="{88A1F0AB-72C0-482B-ACF3-2950E7F52B71}" dt="2023-10-24T19:23:16.150" v="1263" actId="20577"/>
          <ac:spMkLst>
            <pc:docMk/>
            <pc:sldMk cId="3337304773" sldId="330"/>
            <ac:spMk id="2" creationId="{00000000-0000-0000-0000-000000000000}"/>
          </ac:spMkLst>
        </pc:spChg>
        <pc:picChg chg="mod">
          <ac:chgData name="Cindy Harris" userId="63610948-18ac-4559-acc0-9ef3c3ffebdf" providerId="ADAL" clId="{88A1F0AB-72C0-482B-ACF3-2950E7F52B71}" dt="2023-10-24T18:19:56.532" v="207" actId="14100"/>
          <ac:picMkLst>
            <pc:docMk/>
            <pc:sldMk cId="3337304773" sldId="330"/>
            <ac:picMk id="5" creationId="{0A042D7E-B2E5-91C0-4E0D-8BD674EC3C29}"/>
          </ac:picMkLst>
        </pc:picChg>
      </pc:sldChg>
      <pc:sldChg chg="ord">
        <pc:chgData name="Cindy Harris" userId="63610948-18ac-4559-acc0-9ef3c3ffebdf" providerId="ADAL" clId="{88A1F0AB-72C0-482B-ACF3-2950E7F52B71}" dt="2023-10-24T19:22:41.900" v="1248"/>
        <pc:sldMkLst>
          <pc:docMk/>
          <pc:sldMk cId="818971599" sldId="331"/>
        </pc:sldMkLst>
      </pc:sldChg>
      <pc:sldChg chg="del">
        <pc:chgData name="Cindy Harris" userId="63610948-18ac-4559-acc0-9ef3c3ffebdf" providerId="ADAL" clId="{88A1F0AB-72C0-482B-ACF3-2950E7F52B71}" dt="2023-10-24T18:53:39.168" v="1028" actId="2696"/>
        <pc:sldMkLst>
          <pc:docMk/>
          <pc:sldMk cId="2102401121" sldId="344"/>
        </pc:sldMkLst>
      </pc:sldChg>
      <pc:sldChg chg="addSp delSp modSp mod modClrScheme chgLayout">
        <pc:chgData name="Cindy Harris" userId="63610948-18ac-4559-acc0-9ef3c3ffebdf" providerId="ADAL" clId="{88A1F0AB-72C0-482B-ACF3-2950E7F52B71}" dt="2023-10-24T19:12:15.078" v="1128" actId="255"/>
        <pc:sldMkLst>
          <pc:docMk/>
          <pc:sldMk cId="1277820136" sldId="345"/>
        </pc:sldMkLst>
        <pc:spChg chg="mod">
          <ac:chgData name="Cindy Harris" userId="63610948-18ac-4559-acc0-9ef3c3ffebdf" providerId="ADAL" clId="{88A1F0AB-72C0-482B-ACF3-2950E7F52B71}" dt="2023-10-24T19:12:15.078" v="1128" actId="255"/>
          <ac:spMkLst>
            <pc:docMk/>
            <pc:sldMk cId="1277820136" sldId="345"/>
            <ac:spMk id="2" creationId="{00000000-0000-0000-0000-000000000000}"/>
          </ac:spMkLst>
        </pc:spChg>
        <pc:spChg chg="mod ord">
          <ac:chgData name="Cindy Harris" userId="63610948-18ac-4559-acc0-9ef3c3ffebdf" providerId="ADAL" clId="{88A1F0AB-72C0-482B-ACF3-2950E7F52B71}" dt="2023-10-24T18:06:37.828" v="9" actId="26606"/>
          <ac:spMkLst>
            <pc:docMk/>
            <pc:sldMk cId="1277820136" sldId="345"/>
            <ac:spMk id="3" creationId="{00000000-0000-0000-0000-000000000000}"/>
          </ac:spMkLst>
        </pc:spChg>
        <pc:spChg chg="add mod">
          <ac:chgData name="Cindy Harris" userId="63610948-18ac-4559-acc0-9ef3c3ffebdf" providerId="ADAL" clId="{88A1F0AB-72C0-482B-ACF3-2950E7F52B71}" dt="2023-10-24T18:06:37.828" v="9" actId="26606"/>
          <ac:spMkLst>
            <pc:docMk/>
            <pc:sldMk cId="1277820136" sldId="345"/>
            <ac:spMk id="1035" creationId="{A698C3C9-6E10-29DC-6765-BDFDC11CD149}"/>
          </ac:spMkLst>
        </pc:spChg>
        <pc:picChg chg="del mod">
          <ac:chgData name="Cindy Harris" userId="63610948-18ac-4559-acc0-9ef3c3ffebdf" providerId="ADAL" clId="{88A1F0AB-72C0-482B-ACF3-2950E7F52B71}" dt="2023-10-24T18:05:33.413" v="4" actId="21"/>
          <ac:picMkLst>
            <pc:docMk/>
            <pc:sldMk cId="1277820136" sldId="345"/>
            <ac:picMk id="5" creationId="{625151D8-AF78-852C-08E3-D26C80A43EF0}"/>
          </ac:picMkLst>
        </pc:picChg>
        <pc:picChg chg="add del">
          <ac:chgData name="Cindy Harris" userId="63610948-18ac-4559-acc0-9ef3c3ffebdf" providerId="ADAL" clId="{88A1F0AB-72C0-482B-ACF3-2950E7F52B71}" dt="2023-10-24T18:04:22.167" v="1"/>
          <ac:picMkLst>
            <pc:docMk/>
            <pc:sldMk cId="1277820136" sldId="345"/>
            <ac:picMk id="1026" creationId="{010BD8A5-A596-480B-9463-5FDD8D896756}"/>
          </ac:picMkLst>
        </pc:picChg>
        <pc:picChg chg="add del mod">
          <ac:chgData name="Cindy Harris" userId="63610948-18ac-4559-acc0-9ef3c3ffebdf" providerId="ADAL" clId="{88A1F0AB-72C0-482B-ACF3-2950E7F52B71}" dt="2023-10-24T18:05:33.413" v="4" actId="21"/>
          <ac:picMkLst>
            <pc:docMk/>
            <pc:sldMk cId="1277820136" sldId="345"/>
            <ac:picMk id="1028" creationId="{E51EB98B-8468-4D1F-81AF-5806612E5287}"/>
          </ac:picMkLst>
        </pc:picChg>
        <pc:picChg chg="add mod">
          <ac:chgData name="Cindy Harris" userId="63610948-18ac-4559-acc0-9ef3c3ffebdf" providerId="ADAL" clId="{88A1F0AB-72C0-482B-ACF3-2950E7F52B71}" dt="2023-10-24T18:06:37.828" v="9" actId="26606"/>
          <ac:picMkLst>
            <pc:docMk/>
            <pc:sldMk cId="1277820136" sldId="345"/>
            <ac:picMk id="1030" creationId="{DF76F87D-AD41-44F5-8DDF-F6CF7DC91D2D}"/>
          </ac:picMkLst>
        </pc:picChg>
      </pc:sldChg>
      <pc:sldChg chg="modSp mod ord">
        <pc:chgData name="Cindy Harris" userId="63610948-18ac-4559-acc0-9ef3c3ffebdf" providerId="ADAL" clId="{88A1F0AB-72C0-482B-ACF3-2950E7F52B71}" dt="2023-10-24T19:21:57.272" v="1244"/>
        <pc:sldMkLst>
          <pc:docMk/>
          <pc:sldMk cId="309380983" sldId="346"/>
        </pc:sldMkLst>
        <pc:spChg chg="mod">
          <ac:chgData name="Cindy Harris" userId="63610948-18ac-4559-acc0-9ef3c3ffebdf" providerId="ADAL" clId="{88A1F0AB-72C0-482B-ACF3-2950E7F52B71}" dt="2023-10-24T19:12:35.030" v="1130" actId="2711"/>
          <ac:spMkLst>
            <pc:docMk/>
            <pc:sldMk cId="309380983" sldId="346"/>
            <ac:spMk id="2" creationId="{B7CBBB9C-7452-4AF1-8ADA-D46CB8F31647}"/>
          </ac:spMkLst>
        </pc:spChg>
      </pc:sldChg>
      <pc:sldChg chg="addSp delSp modSp mod">
        <pc:chgData name="Cindy Harris" userId="63610948-18ac-4559-acc0-9ef3c3ffebdf" providerId="ADAL" clId="{88A1F0AB-72C0-482B-ACF3-2950E7F52B71}" dt="2023-10-24T19:14:54.697" v="1145" actId="2711"/>
        <pc:sldMkLst>
          <pc:docMk/>
          <pc:sldMk cId="2884168985" sldId="347"/>
        </pc:sldMkLst>
        <pc:spChg chg="mod">
          <ac:chgData name="Cindy Harris" userId="63610948-18ac-4559-acc0-9ef3c3ffebdf" providerId="ADAL" clId="{88A1F0AB-72C0-482B-ACF3-2950E7F52B71}" dt="2023-10-24T19:14:54.697" v="1145" actId="2711"/>
          <ac:spMkLst>
            <pc:docMk/>
            <pc:sldMk cId="2884168985" sldId="347"/>
            <ac:spMk id="2" creationId="{C5118618-3DF2-4013-8EA9-B5BA80FE4B07}"/>
          </ac:spMkLst>
        </pc:spChg>
        <pc:picChg chg="del">
          <ac:chgData name="Cindy Harris" userId="63610948-18ac-4559-acc0-9ef3c3ffebdf" providerId="ADAL" clId="{88A1F0AB-72C0-482B-ACF3-2950E7F52B71}" dt="2023-10-24T18:16:24.471" v="172" actId="21"/>
          <ac:picMkLst>
            <pc:docMk/>
            <pc:sldMk cId="2884168985" sldId="347"/>
            <ac:picMk id="5" creationId="{348C9153-44C0-77BF-37A0-8692DDF92821}"/>
          </ac:picMkLst>
        </pc:picChg>
        <pc:picChg chg="add mod">
          <ac:chgData name="Cindy Harris" userId="63610948-18ac-4559-acc0-9ef3c3ffebdf" providerId="ADAL" clId="{88A1F0AB-72C0-482B-ACF3-2950E7F52B71}" dt="2023-10-24T18:18:13.714" v="174"/>
          <ac:picMkLst>
            <pc:docMk/>
            <pc:sldMk cId="2884168985" sldId="347"/>
            <ac:picMk id="10" creationId="{253DF03B-8B43-4725-B69D-E6B922EB3CBB}"/>
          </ac:picMkLst>
        </pc:picChg>
        <pc:picChg chg="del">
          <ac:chgData name="Cindy Harris" userId="63610948-18ac-4559-acc0-9ef3c3ffebdf" providerId="ADAL" clId="{88A1F0AB-72C0-482B-ACF3-2950E7F52B71}" dt="2023-10-24T18:17:59.492" v="173" actId="21"/>
          <ac:picMkLst>
            <pc:docMk/>
            <pc:sldMk cId="2884168985" sldId="347"/>
            <ac:picMk id="11" creationId="{A2399EF0-1658-8421-75D9-A8C5FC126C6D}"/>
          </ac:picMkLst>
        </pc:picChg>
        <pc:picChg chg="add del mod">
          <ac:chgData name="Cindy Harris" userId="63610948-18ac-4559-acc0-9ef3c3ffebdf" providerId="ADAL" clId="{88A1F0AB-72C0-482B-ACF3-2950E7F52B71}" dt="2023-10-24T18:18:22.661" v="176" actId="478"/>
          <ac:picMkLst>
            <pc:docMk/>
            <pc:sldMk cId="2884168985" sldId="347"/>
            <ac:picMk id="12" creationId="{3A3D177E-5720-47E4-BBBC-2D2D3B98C64C}"/>
          </ac:picMkLst>
        </pc:picChg>
      </pc:sldChg>
      <pc:sldChg chg="modSp mod ord">
        <pc:chgData name="Cindy Harris" userId="63610948-18ac-4559-acc0-9ef3c3ffebdf" providerId="ADAL" clId="{88A1F0AB-72C0-482B-ACF3-2950E7F52B71}" dt="2023-10-24T19:14:38.470" v="1143" actId="255"/>
        <pc:sldMkLst>
          <pc:docMk/>
          <pc:sldMk cId="1661559775" sldId="348"/>
        </pc:sldMkLst>
        <pc:spChg chg="mod">
          <ac:chgData name="Cindy Harris" userId="63610948-18ac-4559-acc0-9ef3c3ffebdf" providerId="ADAL" clId="{88A1F0AB-72C0-482B-ACF3-2950E7F52B71}" dt="2023-10-24T19:14:38.470" v="1143" actId="255"/>
          <ac:spMkLst>
            <pc:docMk/>
            <pc:sldMk cId="1661559775" sldId="348"/>
            <ac:spMk id="2" creationId="{00000000-0000-0000-0000-000000000000}"/>
          </ac:spMkLst>
        </pc:spChg>
      </pc:sldChg>
      <pc:sldChg chg="addSp delSp modSp add del mod ord modClrScheme chgLayout">
        <pc:chgData name="Cindy Harris" userId="63610948-18ac-4559-acc0-9ef3c3ffebdf" providerId="ADAL" clId="{88A1F0AB-72C0-482B-ACF3-2950E7F52B71}" dt="2023-10-24T19:08:09.152" v="1089" actId="2696"/>
        <pc:sldMkLst>
          <pc:docMk/>
          <pc:sldMk cId="820871141" sldId="349"/>
        </pc:sldMkLst>
        <pc:spChg chg="mod">
          <ac:chgData name="Cindy Harris" userId="63610948-18ac-4559-acc0-9ef3c3ffebdf" providerId="ADAL" clId="{88A1F0AB-72C0-482B-ACF3-2950E7F52B71}" dt="2023-10-24T18:58:13.458" v="1060" actId="13926"/>
          <ac:spMkLst>
            <pc:docMk/>
            <pc:sldMk cId="820871141" sldId="349"/>
            <ac:spMk id="2" creationId="{00000000-0000-0000-0000-000000000000}"/>
          </ac:spMkLst>
        </pc:spChg>
        <pc:spChg chg="mod ord modVis">
          <ac:chgData name="Cindy Harris" userId="63610948-18ac-4559-acc0-9ef3c3ffebdf" providerId="ADAL" clId="{88A1F0AB-72C0-482B-ACF3-2950E7F52B71}" dt="2023-10-24T18:57:03.266" v="1039" actId="26606"/>
          <ac:spMkLst>
            <pc:docMk/>
            <pc:sldMk cId="820871141" sldId="349"/>
            <ac:spMk id="4" creationId="{00000000-0000-0000-0000-000000000000}"/>
          </ac:spMkLst>
        </pc:spChg>
        <pc:spChg chg="mod ord">
          <ac:chgData name="Cindy Harris" userId="63610948-18ac-4559-acc0-9ef3c3ffebdf" providerId="ADAL" clId="{88A1F0AB-72C0-482B-ACF3-2950E7F52B71}" dt="2023-10-24T18:58:48.316" v="1063" actId="114"/>
          <ac:spMkLst>
            <pc:docMk/>
            <pc:sldMk cId="820871141" sldId="349"/>
            <ac:spMk id="7" creationId="{00000000-0000-0000-0000-000000000000}"/>
          </ac:spMkLst>
        </pc:spChg>
        <pc:picChg chg="del mod">
          <ac:chgData name="Cindy Harris" userId="63610948-18ac-4559-acc0-9ef3c3ffebdf" providerId="ADAL" clId="{88A1F0AB-72C0-482B-ACF3-2950E7F52B71}" dt="2023-10-24T18:55:38.723" v="1031" actId="21"/>
          <ac:picMkLst>
            <pc:docMk/>
            <pc:sldMk cId="820871141" sldId="349"/>
            <ac:picMk id="5" creationId="{423844E5-BE76-DC4A-820B-EB4AD06BA4ED}"/>
          </ac:picMkLst>
        </pc:picChg>
        <pc:picChg chg="del">
          <ac:chgData name="Cindy Harris" userId="63610948-18ac-4559-acc0-9ef3c3ffebdf" providerId="ADAL" clId="{88A1F0AB-72C0-482B-ACF3-2950E7F52B71}" dt="2023-10-24T18:42:14.494" v="536" actId="21"/>
          <ac:picMkLst>
            <pc:docMk/>
            <pc:sldMk cId="820871141" sldId="349"/>
            <ac:picMk id="6" creationId="{DA51EF3D-B0CC-8375-CFA9-A04D11D37036}"/>
          </ac:picMkLst>
        </pc:picChg>
        <pc:picChg chg="del">
          <ac:chgData name="Cindy Harris" userId="63610948-18ac-4559-acc0-9ef3c3ffebdf" providerId="ADAL" clId="{88A1F0AB-72C0-482B-ACF3-2950E7F52B71}" dt="2023-10-24T18:44:46.021" v="613" actId="21"/>
          <ac:picMkLst>
            <pc:docMk/>
            <pc:sldMk cId="820871141" sldId="349"/>
            <ac:picMk id="8" creationId="{81CF6846-E14C-DF4D-A09C-1F80DC347248}"/>
          </ac:picMkLst>
        </pc:picChg>
        <pc:picChg chg="add del mod">
          <ac:chgData name="Cindy Harris" userId="63610948-18ac-4559-acc0-9ef3c3ffebdf" providerId="ADAL" clId="{88A1F0AB-72C0-482B-ACF3-2950E7F52B71}" dt="2023-10-24T18:56:28.844" v="1035" actId="21"/>
          <ac:picMkLst>
            <pc:docMk/>
            <pc:sldMk cId="820871141" sldId="349"/>
            <ac:picMk id="9" creationId="{02E90D17-D760-4F53-AC9D-C337DD800E02}"/>
          </ac:picMkLst>
        </pc:picChg>
        <pc:picChg chg="add del mod">
          <ac:chgData name="Cindy Harris" userId="63610948-18ac-4559-acc0-9ef3c3ffebdf" providerId="ADAL" clId="{88A1F0AB-72C0-482B-ACF3-2950E7F52B71}" dt="2023-10-24T18:55:57.529" v="1034"/>
          <ac:picMkLst>
            <pc:docMk/>
            <pc:sldMk cId="820871141" sldId="349"/>
            <ac:picMk id="10" creationId="{4FD026E7-5403-4A14-AE86-E1060EAEF868}"/>
          </ac:picMkLst>
        </pc:picChg>
        <pc:picChg chg="add del mod">
          <ac:chgData name="Cindy Harris" userId="63610948-18ac-4559-acc0-9ef3c3ffebdf" providerId="ADAL" clId="{88A1F0AB-72C0-482B-ACF3-2950E7F52B71}" dt="2023-10-24T18:56:42.772" v="1037" actId="478"/>
          <ac:picMkLst>
            <pc:docMk/>
            <pc:sldMk cId="820871141" sldId="349"/>
            <ac:picMk id="11" creationId="{284356D1-0494-4066-A387-D8FA8B1FF593}"/>
          </ac:picMkLst>
        </pc:picChg>
        <pc:picChg chg="add mod">
          <ac:chgData name="Cindy Harris" userId="63610948-18ac-4559-acc0-9ef3c3ffebdf" providerId="ADAL" clId="{88A1F0AB-72C0-482B-ACF3-2950E7F52B71}" dt="2023-10-24T19:07:07.164" v="1081" actId="1076"/>
          <ac:picMkLst>
            <pc:docMk/>
            <pc:sldMk cId="820871141" sldId="349"/>
            <ac:picMk id="1026" creationId="{218E90A2-A7B0-4C13-BE86-F752820C75D7}"/>
          </ac:picMkLst>
        </pc:picChg>
      </pc:sldChg>
      <pc:sldChg chg="addSp delSp modSp add mod modClrScheme chgLayout">
        <pc:chgData name="Cindy Harris" userId="63610948-18ac-4559-acc0-9ef3c3ffebdf" providerId="ADAL" clId="{88A1F0AB-72C0-482B-ACF3-2950E7F52B71}" dt="2023-10-24T19:17:28.853" v="1165" actId="21"/>
        <pc:sldMkLst>
          <pc:docMk/>
          <pc:sldMk cId="3144991752" sldId="350"/>
        </pc:sldMkLst>
        <pc:spChg chg="mod">
          <ac:chgData name="Cindy Harris" userId="63610948-18ac-4559-acc0-9ef3c3ffebdf" providerId="ADAL" clId="{88A1F0AB-72C0-482B-ACF3-2950E7F52B71}" dt="2023-10-24T19:10:15.591" v="1119" actId="255"/>
          <ac:spMkLst>
            <pc:docMk/>
            <pc:sldMk cId="3144991752" sldId="350"/>
            <ac:spMk id="2" creationId="{00000000-0000-0000-0000-000000000000}"/>
          </ac:spMkLst>
        </pc:spChg>
        <pc:spChg chg="del mod">
          <ac:chgData name="Cindy Harris" userId="63610948-18ac-4559-acc0-9ef3c3ffebdf" providerId="ADAL" clId="{88A1F0AB-72C0-482B-ACF3-2950E7F52B71}" dt="2023-10-24T19:07:26.027" v="1083"/>
          <ac:spMkLst>
            <pc:docMk/>
            <pc:sldMk cId="3144991752" sldId="350"/>
            <ac:spMk id="6" creationId="{00000000-0000-0000-0000-000000000000}"/>
          </ac:spMkLst>
        </pc:spChg>
        <pc:spChg chg="add mod">
          <ac:chgData name="Cindy Harris" userId="63610948-18ac-4559-acc0-9ef3c3ffebdf" providerId="ADAL" clId="{88A1F0AB-72C0-482B-ACF3-2950E7F52B71}" dt="2023-10-24T19:17:07.241" v="1164" actId="27636"/>
          <ac:spMkLst>
            <pc:docMk/>
            <pc:sldMk cId="3144991752" sldId="350"/>
            <ac:spMk id="7" creationId="{24C3DE7F-6351-43AF-B72D-113F2ACEECE1}"/>
          </ac:spMkLst>
        </pc:spChg>
        <pc:spChg chg="add del mod">
          <ac:chgData name="Cindy Harris" userId="63610948-18ac-4559-acc0-9ef3c3ffebdf" providerId="ADAL" clId="{88A1F0AB-72C0-482B-ACF3-2950E7F52B71}" dt="2023-10-24T19:07:44.821" v="1085"/>
          <ac:spMkLst>
            <pc:docMk/>
            <pc:sldMk cId="3144991752" sldId="350"/>
            <ac:spMk id="10" creationId="{68AFD711-E6ED-BC19-F015-06175E4B16E0}"/>
          </ac:spMkLst>
        </pc:spChg>
        <pc:spChg chg="add del mod">
          <ac:chgData name="Cindy Harris" userId="63610948-18ac-4559-acc0-9ef3c3ffebdf" providerId="ADAL" clId="{88A1F0AB-72C0-482B-ACF3-2950E7F52B71}" dt="2023-10-24T19:17:28.853" v="1165" actId="21"/>
          <ac:spMkLst>
            <pc:docMk/>
            <pc:sldMk cId="3144991752" sldId="350"/>
            <ac:spMk id="12" creationId="{99956D14-DDA0-C7E6-0554-36EE21E8E2CB}"/>
          </ac:spMkLst>
        </pc:spChg>
        <pc:picChg chg="del">
          <ac:chgData name="Cindy Harris" userId="63610948-18ac-4559-acc0-9ef3c3ffebdf" providerId="ADAL" clId="{88A1F0AB-72C0-482B-ACF3-2950E7F52B71}" dt="2023-10-24T19:07:21.621" v="1082" actId="478"/>
          <ac:picMkLst>
            <pc:docMk/>
            <pc:sldMk cId="3144991752" sldId="350"/>
            <ac:picMk id="4" creationId="{AFAE23C9-37F5-4A4A-830E-6250B59C69E4}"/>
          </ac:picMkLst>
        </pc:picChg>
        <pc:picChg chg="add mod">
          <ac:chgData name="Cindy Harris" userId="63610948-18ac-4559-acc0-9ef3c3ffebdf" providerId="ADAL" clId="{88A1F0AB-72C0-482B-ACF3-2950E7F52B71}" dt="2023-10-24T19:07:31.759" v="1084" actId="26606"/>
          <ac:picMkLst>
            <pc:docMk/>
            <pc:sldMk cId="3144991752" sldId="350"/>
            <ac:picMk id="5" creationId="{B2EAF190-519D-4902-BA6D-EC0771EB51A0}"/>
          </ac:picMkLst>
        </pc:picChg>
        <pc:picChg chg="add del mod">
          <ac:chgData name="Cindy Harris" userId="63610948-18ac-4559-acc0-9ef3c3ffebdf" providerId="ADAL" clId="{88A1F0AB-72C0-482B-ACF3-2950E7F52B71}" dt="2023-10-24T19:07:48.182" v="1086" actId="478"/>
          <ac:picMkLst>
            <pc:docMk/>
            <pc:sldMk cId="3144991752" sldId="350"/>
            <ac:picMk id="8" creationId="{48CB3D78-BC48-4EC1-8803-399275E9964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4CC1A443-31D1-4B51-B333-0A86B3174E1D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EA1AD2D6-1BEB-43F7-9B64-10D2723BB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7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AC3B12-F090-488E-BDAA-522E2F7ECD2C}" type="datetime1">
              <a:rPr lang="en-US"/>
              <a:pPr/>
              <a:t>10/24/2023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D1F171-E486-411E-86D9-D284235C5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06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on Lifetime pay – no longer offer a 10-pay option</a:t>
            </a:r>
          </a:p>
          <a:p>
            <a:r>
              <a:rPr lang="en-US" dirty="0"/>
              <a:t>Note – in WI the $50K BB is NOT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0" dirty="0"/>
              <a:t> submitted apps still includes EE and SP apps</a:t>
            </a:r>
          </a:p>
          <a:p>
            <a:r>
              <a:rPr lang="en-US" baseline="0" dirty="0"/>
              <a:t>For ER Contribution, now only offer the Defined Plan Design or Defined Dollar amount (no longer percentages)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EE/SP</a:t>
            </a:r>
            <a:r>
              <a:rPr lang="en-US" baseline="0" dirty="0"/>
              <a:t> have to apply within 10 days of each other to receive the discount – otherwise NO discount.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to use EITHER the Expense</a:t>
            </a:r>
            <a:r>
              <a:rPr lang="en-US" baseline="0" dirty="0"/>
              <a:t> Reimbursement for licensed care OR the Cash Alternative in a given month – can no longer use both like the Flexible Benefit on 2.0.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1% is Partnership approved in:</a:t>
            </a:r>
            <a:r>
              <a:rPr lang="en-US" baseline="0" dirty="0"/>
              <a:t> AZ, </a:t>
            </a:r>
            <a:r>
              <a:rPr lang="en-US" baseline="0"/>
              <a:t>ID, KS, </a:t>
            </a:r>
            <a:r>
              <a:rPr lang="en-US" baseline="0" dirty="0"/>
              <a:t>LA, MN, MI, </a:t>
            </a:r>
            <a:r>
              <a:rPr lang="en-US" baseline="0"/>
              <a:t>NE, NV, OK, ND, WV </a:t>
            </a:r>
            <a:r>
              <a:rPr lang="en-US" baseline="0" dirty="0"/>
              <a:t>and CO at this time.  Waiting for approval in some other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longer require a census with NEW LTC3 groups or AAW documentation (i.e. paycheck stub)</a:t>
            </a:r>
          </a:p>
          <a:p>
            <a:r>
              <a:rPr lang="en-US" dirty="0"/>
              <a:t>“Eligible EE” is defined by the Employer so we don’t ask if W2,</a:t>
            </a:r>
            <a:r>
              <a:rPr lang="en-US" baseline="0" dirty="0"/>
              <a:t> 1099, </a:t>
            </a:r>
            <a:r>
              <a:rPr lang="en-US" baseline="0" dirty="0" err="1"/>
              <a:t>etc</a:t>
            </a:r>
            <a:r>
              <a:rPr lang="en-US" baseline="0" dirty="0"/>
              <a:t>….if Eligible EE and on List Bill it is the responsibility of the Employer to pay the bill and get the necessary payroll deduction if need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5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3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F171-E486-411E-86D9-D284235C59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9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5562599"/>
            <a:ext cx="3876675" cy="1057275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003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4175"/>
            <a:ext cx="8229600" cy="9144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0">
                <a:solidFill>
                  <a:srgbClr val="003B71"/>
                </a:solidFill>
                <a:latin typeface="Avenir LT Std 55 Roman" pitchFamily="34" charset="0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302566" y="3182303"/>
            <a:ext cx="575119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5562599"/>
            <a:ext cx="3876675" cy="1057275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876800" y="5410200"/>
            <a:ext cx="40386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96" y="5615940"/>
            <a:ext cx="3461503" cy="784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18415-3980-7945-915F-84EC637EF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905"/>
            <a:ext cx="9144000" cy="6830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1768F5-9C24-504F-905B-BEE7B0C69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270" b="30581"/>
          <a:stretch/>
        </p:blipFill>
        <p:spPr>
          <a:xfrm>
            <a:off x="0" y="13905"/>
            <a:ext cx="9144000" cy="35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4"/>
            <a:ext cx="8686800" cy="1050354"/>
          </a:xfrm>
          <a:prstGeom prst="rect">
            <a:avLst/>
          </a:prstGeom>
          <a:solidFill>
            <a:srgbClr val="16B3C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826" y="866274"/>
            <a:ext cx="8300736" cy="417093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6" y="1395413"/>
            <a:ext cx="4216900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1"/>
          </p:nvPr>
        </p:nvSpPr>
        <p:spPr>
          <a:xfrm>
            <a:off x="4684295" y="1395413"/>
            <a:ext cx="4215384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8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92240"/>
            <a:ext cx="2289048" cy="365760"/>
          </a:xfrm>
          <a:prstGeom prst="rect">
            <a:avLst/>
          </a:prstGeom>
        </p:spPr>
        <p:txBody>
          <a:bodyPr/>
          <a:lstStyle/>
          <a:p>
            <a:fld id="{2F4520AD-99FB-4273-9D2B-4FDEFB84082D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49224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1902" y="6492240"/>
            <a:ext cx="606552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6600"/>
                </a:solidFill>
              </a:defRPr>
            </a:lvl1pPr>
          </a:lstStyle>
          <a:p>
            <a:fld id="{6F3D379C-0E03-499B-AB37-8CC23AE4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0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52600" y="1752600"/>
            <a:ext cx="6934200" cy="440436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492240"/>
            <a:ext cx="4541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Heavy" pitchFamily="34" charset="0"/>
              </a:defRPr>
            </a:lvl1pPr>
          </a:lstStyle>
          <a:p>
            <a:fld id="{2E284C7B-6880-44C9-8F9E-8A85B4958C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AD97B-8FF5-E844-BF1A-BE6B344AB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05200"/>
            <a:ext cx="9144000" cy="683019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0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52600" y="1752600"/>
            <a:ext cx="6934200" cy="44043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492240"/>
            <a:ext cx="4541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bg1"/>
                </a:solidFill>
                <a:latin typeface="Franklin Gothic Heavy" pitchFamily="34" charset="0"/>
              </a:defRPr>
            </a:lvl1pPr>
          </a:lstStyle>
          <a:p>
            <a:fld id="{2E284C7B-6880-44C9-8F9E-8A85B4958C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ACFB5-4ADB-2046-8441-D8087BE2A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1143000"/>
            <a:ext cx="9144000" cy="8001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609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0">
                <a:solidFill>
                  <a:srgbClr val="003B71"/>
                </a:solidFill>
                <a:latin typeface="Avenir LT Std 55 Roman" pitchFamily="34" charset="0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440679" y="3044191"/>
            <a:ext cx="5474970" cy="0"/>
          </a:xfrm>
          <a:prstGeom prst="line">
            <a:avLst/>
          </a:prstGeom>
          <a:noFill/>
          <a:ln w="19050" cap="flat" cmpd="sng" algn="ctr">
            <a:solidFill>
              <a:srgbClr val="003B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926080"/>
            <a:ext cx="6858000" cy="1066800"/>
          </a:xfrm>
        </p:spPr>
        <p:txBody>
          <a:bodyPr anchor="t" anchorCtr="0"/>
          <a:lstStyle>
            <a:lvl1pPr algn="ctr">
              <a:buNone/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28575" cap="rnd" cmpd="sng" algn="ctr">
            <a:solidFill>
              <a:srgbClr val="003B7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0">
                <a:solidFill>
                  <a:srgbClr val="003B71"/>
                </a:solidFill>
                <a:latin typeface="Avenir LT Std 55 Roman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0">
                <a:solidFill>
                  <a:srgbClr val="003B71"/>
                </a:solidFill>
                <a:latin typeface="Avenir LT Std 55 Roman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9625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Tx/>
        <a:buSzPct val="76000"/>
        <a:buFont typeface="Arial" pitchFamily="34" charset="0"/>
        <a:buChar char="•"/>
        <a:defRPr kumimoji="0" sz="2600" kern="1200">
          <a:solidFill>
            <a:srgbClr val="000000"/>
          </a:solidFill>
          <a:latin typeface="Avenir" pitchFamily="50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Tx/>
        <a:buSzPct val="76000"/>
        <a:buFont typeface="Arial" pitchFamily="34" charset="0"/>
        <a:buChar char="•"/>
        <a:defRPr kumimoji="0" sz="2300" kern="1200">
          <a:solidFill>
            <a:srgbClr val="000000"/>
          </a:solidFill>
          <a:latin typeface="Avenir" pitchFamily="50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Tx/>
        <a:buSzPct val="76000"/>
        <a:buFont typeface="Arial" pitchFamily="34" charset="0"/>
        <a:buChar char="•"/>
        <a:defRPr kumimoji="0" sz="2000" kern="1200">
          <a:solidFill>
            <a:srgbClr val="000000"/>
          </a:solidFill>
          <a:latin typeface="Avenir" pitchFamily="50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Tx/>
        <a:buSzPct val="70000"/>
        <a:buFont typeface="Arial" pitchFamily="34" charset="0"/>
        <a:buChar char="•"/>
        <a:defRPr kumimoji="0" sz="1800" kern="1200">
          <a:solidFill>
            <a:srgbClr val="000000"/>
          </a:solidFill>
          <a:latin typeface="Avenir" pitchFamily="50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Tx/>
        <a:buSzPct val="70000"/>
        <a:buFont typeface="Arial" pitchFamily="34" charset="0"/>
        <a:buChar char="•"/>
        <a:defRPr kumimoji="0" sz="1600" kern="1200">
          <a:solidFill>
            <a:srgbClr val="000000"/>
          </a:solidFill>
          <a:latin typeface="Avenir" pitchFamily="50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arris@yourlifesecure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yourlifesecure.com/RCenter/LifeSecure_LTCProductOffering_BuildChart.pdf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rlifesecure.com/RCenter/LifeSecure-LTC-3-0_Data-Gathering-Sheet-for-Worksite-Application_Agent-Use-Only_1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rlifesecure.com/RCenter/Why-should-you-consider-LTC_flyer_poster.pdf" TargetMode="External"/><Relationship Id="rId5" Type="http://schemas.openxmlformats.org/officeDocument/2006/relationships/hyperlink" Target="https://www.yourlifesecure.com/RCenter/Who-Will-Pay-for-Care-When-You-Need-It_Postcard.pdf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yourlifesecure.com/RCenter/LifeSecureEmployerBrochure.pdf" TargetMode="Externa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486400"/>
            <a:ext cx="3876675" cy="105727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4D4D4C"/>
                </a:solidFill>
              </a:rPr>
              <a:t>Cindy Harris</a:t>
            </a:r>
          </a:p>
          <a:p>
            <a:r>
              <a:rPr lang="en-US" b="1" dirty="0">
                <a:solidFill>
                  <a:srgbClr val="4D4D4C"/>
                </a:solidFill>
              </a:rPr>
              <a:t>810-623-8722 </a:t>
            </a:r>
            <a:r>
              <a:rPr lang="en-US" b="1" dirty="0">
                <a:solidFill>
                  <a:srgbClr val="4D4D4C"/>
                </a:solidFill>
                <a:hlinkClick r:id="rId2"/>
              </a:rPr>
              <a:t>charris@yourlifesecure.com</a:t>
            </a:r>
            <a:r>
              <a:rPr lang="en-US" b="1" dirty="0">
                <a:solidFill>
                  <a:srgbClr val="4D4D4C"/>
                </a:solidFill>
              </a:rPr>
              <a:t> </a:t>
            </a:r>
          </a:p>
          <a:p>
            <a:endParaRPr lang="en-US" b="1" dirty="0">
              <a:solidFill>
                <a:srgbClr val="4D4D4C"/>
              </a:solidFill>
            </a:endParaRPr>
          </a:p>
          <a:p>
            <a:endParaRPr lang="en-US" b="1" dirty="0">
              <a:solidFill>
                <a:srgbClr val="4D4D4C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3581400"/>
            <a:ext cx="7620000" cy="990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0000"/>
                </a:solidFill>
                <a:effectLst/>
                <a:latin typeface="Chiller" panose="040204040310070206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Don’t be Scared of Long Term Care</a:t>
            </a:r>
            <a:endParaRPr lang="en-US" sz="5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Underwriting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67840"/>
            <a:ext cx="8229600" cy="402336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254375" algn="l"/>
              </a:tabLs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Simplified Issue Underwriting</a:t>
            </a:r>
          </a:p>
          <a:p>
            <a:pPr>
              <a:tabLst>
                <a:tab pos="325437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Eligible Employees ages 18 to 64 during open enrollment period (and new hire window)</a:t>
            </a:r>
          </a:p>
          <a:p>
            <a:pPr>
              <a:tabLst>
                <a:tab pos="325437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Actively-at-work Spouses ages 18 to 49 during open enrollment period (and new hire window)</a:t>
            </a:r>
          </a:p>
          <a:p>
            <a:pPr>
              <a:tabLst>
                <a:tab pos="3254375" algn="l"/>
              </a:tabLst>
            </a:pPr>
            <a:endParaRPr lang="en-US" sz="16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tabLst>
                <a:tab pos="3254375" algn="l"/>
              </a:tabLst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Additional Underwriting</a:t>
            </a:r>
          </a:p>
          <a:p>
            <a:pPr>
              <a:tabLst>
                <a:tab pos="325437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Eligible Employees ages 65 to 69 – all time periods</a:t>
            </a:r>
          </a:p>
          <a:p>
            <a:pPr>
              <a:tabLst>
                <a:tab pos="325437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Eligible Employees ages 18 to 64 outside of open enrollment period (or new hire window)</a:t>
            </a:r>
          </a:p>
          <a:p>
            <a:pPr>
              <a:tabLst>
                <a:tab pos="325437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Actively-at-work Spouses ages 18 to 49 outside of open enrollment period (or new hire window)</a:t>
            </a:r>
          </a:p>
          <a:p>
            <a:pPr>
              <a:tabLst>
                <a:tab pos="325437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Actively-at-work Spouses 50 to 69 – all time periods</a:t>
            </a:r>
          </a:p>
          <a:p>
            <a:pPr>
              <a:tabLst>
                <a:tab pos="325437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Spouses not actively-at-work, all ages – all time periods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305" y="6292155"/>
            <a:ext cx="676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[ Refer also to more detailed Underwriting Protocols grid. ]</a:t>
            </a:r>
          </a:p>
        </p:txBody>
      </p:sp>
    </p:spTree>
    <p:extLst>
      <p:ext uri="{BB962C8B-B14F-4D97-AF65-F5344CB8AC3E}">
        <p14:creationId xmlns:p14="http://schemas.microsoft.com/office/powerpoint/2010/main" val="411064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38100"/>
            <a:ext cx="8561294" cy="79057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LifeSecure’s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LTC Competitive Hot Points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65100" y="1854200"/>
            <a:ext cx="8853394" cy="4851400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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Four Easy, Straightforward Plan Choices </a:t>
            </a:r>
            <a:endParaRPr lang="en-US" sz="18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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New 1% Compound Inflation Rider, allowing for a more affordable qualifying Partnership plan</a:t>
            </a:r>
            <a:endParaRPr lang="en-US" sz="18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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Cash Alternative Monthly Benefit, allowing ultimate flexibility to the individual at time of claim</a:t>
            </a:r>
            <a:endParaRPr lang="en-US" sz="18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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Waiver of Benefit Wait Period (i.e., 0-Day) when impairment triggered suddenly due to an Accidental Injury or Stroke</a:t>
            </a:r>
            <a:endParaRPr lang="en-US" sz="18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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Home Modifications and Supplemental Products Benefit</a:t>
            </a:r>
            <a:endParaRPr lang="en-US" sz="18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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Simplified Issue Underwriting</a:t>
            </a:r>
            <a:endParaRPr lang="en-US" sz="18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</a:t>
            </a:r>
            <a:r>
              <a:rPr lang="en-US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5% Employer Contribution Discount</a:t>
            </a: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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Fast Underwriting; Fast Issue within 5 business days</a:t>
            </a: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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Fast Commissions Payments (weekly!)</a:t>
            </a:r>
          </a:p>
          <a:p>
            <a:pPr marL="342900" indent="-342900">
              <a:buClr>
                <a:schemeClr val="accent2"/>
              </a:buClr>
              <a:buSzPct val="100000"/>
              <a:buNone/>
              <a:tabLst>
                <a:tab pos="223202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</a:t>
            </a:r>
            <a:r>
              <a:rPr lang="en-US" sz="18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Self-serve or Agent-supported On-line Enrollment</a:t>
            </a:r>
            <a:endParaRPr lang="en-US" sz="18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E23C9-37F5-4A4A-830E-6250B59C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94" y="40767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6" y="866274"/>
            <a:ext cx="8300736" cy="417093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ABC’s of Selling… is it???</a:t>
            </a:r>
          </a:p>
        </p:txBody>
      </p:sp>
      <p:pic>
        <p:nvPicPr>
          <p:cNvPr id="5" name="Picture 2" descr="dancing halloween skeletons pumpkin head PNG Digital file ONLY image 1">
            <a:extLst>
              <a:ext uri="{FF2B5EF4-FFF2-40B4-BE49-F238E27FC236}">
                <a16:creationId xmlns:a16="http://schemas.microsoft.com/office/drawing/2014/main" id="{B2EAF190-519D-4902-BA6D-EC0771EB51A0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6" y="1721394"/>
            <a:ext cx="4216900" cy="42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C3DE7F-6351-43AF-B72D-113F2ACEEC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  <a:tabLst>
                <a:tab pos="2232025" algn="l"/>
              </a:tabLst>
            </a:pPr>
            <a:endParaRPr lang="en-US" sz="2200" b="1" dirty="0"/>
          </a:p>
          <a:p>
            <a:pPr marL="0" indent="0">
              <a:lnSpc>
                <a:spcPct val="90000"/>
              </a:lnSpc>
              <a:buNone/>
              <a:tabLst>
                <a:tab pos="2232025" algn="l"/>
              </a:tabLst>
            </a:pPr>
            <a:r>
              <a:rPr lang="en-US" sz="2200" b="1" dirty="0">
                <a:latin typeface="Algerian" panose="04020705040A02060702" pitchFamily="82" charset="0"/>
              </a:rPr>
              <a:t>Always Be Closing </a:t>
            </a:r>
          </a:p>
          <a:p>
            <a:pPr marL="0" indent="0">
              <a:lnSpc>
                <a:spcPct val="90000"/>
              </a:lnSpc>
              <a:buNone/>
              <a:tabLst>
                <a:tab pos="2232025" algn="l"/>
              </a:tabLst>
            </a:pPr>
            <a:r>
              <a:rPr lang="en-US" sz="2200" b="1" dirty="0">
                <a:latin typeface="Algerian" panose="04020705040A02060702" pitchFamily="82" charset="0"/>
              </a:rPr>
              <a:t>             OR        </a:t>
            </a:r>
          </a:p>
          <a:p>
            <a:pPr marL="0" indent="0">
              <a:lnSpc>
                <a:spcPct val="90000"/>
              </a:lnSpc>
              <a:buNone/>
              <a:tabLst>
                <a:tab pos="2232025" algn="l"/>
              </a:tabLst>
            </a:pPr>
            <a:r>
              <a:rPr lang="en-US" sz="2200" b="1" dirty="0">
                <a:latin typeface="Algerian" panose="04020705040A02060702" pitchFamily="82" charset="0"/>
              </a:rPr>
              <a:t>Always Bring Choices</a:t>
            </a:r>
          </a:p>
          <a:p>
            <a:pPr marL="274320" lvl="1" indent="0">
              <a:lnSpc>
                <a:spcPct val="90000"/>
              </a:lnSpc>
              <a:buNone/>
              <a:tabLst>
                <a:tab pos="2232025" algn="l"/>
              </a:tabLst>
            </a:pPr>
            <a:endParaRPr lang="en-US" sz="2200" dirty="0"/>
          </a:p>
          <a:p>
            <a:pPr marL="274320" lvl="1" indent="0">
              <a:lnSpc>
                <a:spcPct val="90000"/>
              </a:lnSpc>
              <a:buNone/>
              <a:tabLst>
                <a:tab pos="2232025" algn="l"/>
              </a:tabLst>
            </a:pPr>
            <a:r>
              <a:rPr lang="en-US" sz="30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Remember this</a:t>
            </a:r>
            <a:r>
              <a:rPr lang="en-US" sz="2200" i="1" dirty="0"/>
              <a:t>….</a:t>
            </a:r>
          </a:p>
          <a:p>
            <a:pPr marL="274320" lvl="1" indent="0">
              <a:lnSpc>
                <a:spcPct val="90000"/>
              </a:lnSpc>
              <a:buNone/>
              <a:tabLst>
                <a:tab pos="2232025" algn="l"/>
              </a:tabLst>
            </a:pPr>
            <a:endParaRPr lang="en-US" sz="2200" dirty="0"/>
          </a:p>
          <a:p>
            <a:pPr marL="274320" lvl="1" indent="0">
              <a:lnSpc>
                <a:spcPct val="90000"/>
              </a:lnSpc>
              <a:buNone/>
              <a:tabLst>
                <a:tab pos="2232025" algn="l"/>
              </a:tabLst>
            </a:pPr>
            <a:r>
              <a:rPr lang="en-US" sz="2400" b="1" dirty="0"/>
              <a:t>It is unethical to sell someone a product they don’t need. It is also unethical to Not sell someone a product they do need.</a:t>
            </a:r>
          </a:p>
          <a:p>
            <a:pPr marL="274320" lvl="1" indent="0">
              <a:lnSpc>
                <a:spcPct val="90000"/>
              </a:lnSpc>
              <a:buNone/>
              <a:tabLst>
                <a:tab pos="2232025" algn="l"/>
              </a:tabLst>
            </a:pPr>
            <a:r>
              <a:rPr lang="en-US" sz="2200" dirty="0"/>
              <a:t>                  </a:t>
            </a:r>
          </a:p>
          <a:p>
            <a:pPr marL="274320" lvl="1" indent="0">
              <a:lnSpc>
                <a:spcPct val="90000"/>
              </a:lnSpc>
              <a:buNone/>
              <a:tabLst>
                <a:tab pos="2232025" algn="l"/>
              </a:tabLst>
            </a:pPr>
            <a:r>
              <a:rPr lang="en-US" sz="2200" dirty="0"/>
              <a:t>           </a:t>
            </a:r>
          </a:p>
          <a:p>
            <a:pPr marL="274320" lvl="1" indent="0">
              <a:lnSpc>
                <a:spcPct val="90000"/>
              </a:lnSpc>
              <a:buNone/>
              <a:tabLst>
                <a:tab pos="2232025" algn="l"/>
              </a:tabLst>
            </a:pPr>
            <a:r>
              <a:rPr lang="en-US" sz="2200" dirty="0"/>
              <a:t>       By: Jody Williamson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9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61294" cy="79057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LifeSecure’s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Ancillary Health Benefits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E9AB1B-75AF-668F-2FBC-A0D38664B7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31" y="2057400"/>
            <a:ext cx="9053537" cy="42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5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8618-3DF2-4013-8EA9-B5BA80FE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Marketing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5D81E-712A-470C-B1B6-6F37D4143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4C7B-6880-44C9-8F9E-8A85B4958C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88D12-8ADD-45FF-8483-B233B73C4162}"/>
              </a:ext>
            </a:extLst>
          </p:cNvPr>
          <p:cNvSpPr txBox="1"/>
          <p:nvPr/>
        </p:nvSpPr>
        <p:spPr>
          <a:xfrm>
            <a:off x="860044" y="2243586"/>
            <a:ext cx="7620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LTC Data Gathering Sheet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Product Build Chart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LifeSecure Employer Brochure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Consumer Postcard Example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hlinkClick r:id="rId6"/>
              </a:rPr>
              <a:t>Consumer Flyer Example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9A56245-CF0D-8946-678D-969F3AC20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880" y="4876800"/>
            <a:ext cx="1828800" cy="18288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8E99599-AEA4-E610-AE8E-3BE885F75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1241" y="4876800"/>
            <a:ext cx="1752600" cy="1752600"/>
          </a:xfrm>
          <a:prstGeom prst="rect">
            <a:avLst/>
          </a:prstGeom>
        </p:spPr>
      </p:pic>
      <p:pic>
        <p:nvPicPr>
          <p:cNvPr id="15" name="Picture 14" descr="A picture containing computer, dark, watching&#10;&#10;Description automatically generated">
            <a:extLst>
              <a:ext uri="{FF2B5EF4-FFF2-40B4-BE49-F238E27FC236}">
                <a16:creationId xmlns:a16="http://schemas.microsoft.com/office/drawing/2014/main" id="{14F80D61-43F9-B01D-AACA-C826802FC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4511039"/>
            <a:ext cx="2346961" cy="234696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53DF03B-8B43-4725-B69D-E6B922EB3C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42672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6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Plan Choices and Issue 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D379C-0E03-499B-AB37-8CC23AE4DC8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8642A2-0E95-37BD-B220-5BB6B5078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7" y="2590800"/>
            <a:ext cx="8351666" cy="13715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B243BD-8B0B-887E-4A92-B051134194A1}"/>
              </a:ext>
            </a:extLst>
          </p:cNvPr>
          <p:cNvSpPr txBox="1"/>
          <p:nvPr/>
        </p:nvSpPr>
        <p:spPr>
          <a:xfrm>
            <a:off x="457200" y="4097375"/>
            <a:ext cx="844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 SD: The $50,000 and $100,000 Benefit Banks are not available. A $150,000 Benefit Bank is available.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 WI.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  <a:tabLst>
                <a:tab pos="2232025" algn="l"/>
              </a:tabLst>
            </a:pPr>
            <a:r>
              <a:rPr lang="en-US" sz="1200" b="1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</a:rPr>
              <a:t>Issue Ages: 18 – 69 Guaranteed Renewable for Life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175C1-3487-45DD-93E4-AD3A11AC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199"/>
            <a:ext cx="4638675" cy="20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3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BB9C-7452-4AF1-8ADA-D46CB8F3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 Term Care Premium Examples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454E8D-E70D-4051-A3B6-6884F88F79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90163" y="2057400"/>
            <a:ext cx="7842796" cy="4111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00030-9C7E-4BCF-B9CD-3F810C100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84C7B-6880-44C9-8F9E-8A85B4958C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27" y="695663"/>
            <a:ext cx="8300736" cy="417093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Employer Eligibility</a:t>
            </a:r>
          </a:p>
        </p:txBody>
      </p:sp>
      <p:pic>
        <p:nvPicPr>
          <p:cNvPr id="1030" name="Picture 6" descr="Metal Plants &amp; Flowers Wall Decor">
            <a:extLst>
              <a:ext uri="{FF2B5EF4-FFF2-40B4-BE49-F238E27FC236}">
                <a16:creationId xmlns:a16="http://schemas.microsoft.com/office/drawing/2014/main" id="{DF76F87D-AD41-44F5-8DDF-F6CF7DC9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6" y="1721394"/>
            <a:ext cx="4216900" cy="42169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84295" y="1395413"/>
            <a:ext cx="4215384" cy="48688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2286000" algn="l"/>
              </a:tabLst>
            </a:pPr>
            <a:r>
              <a:rPr lang="en-US" sz="1500" b="1"/>
              <a:t>Minimum Group Size: </a:t>
            </a:r>
            <a:r>
              <a:rPr lang="en-US" sz="1500"/>
              <a:t>10 Eligible Employees</a:t>
            </a:r>
          </a:p>
          <a:p>
            <a:pPr marL="228600" indent="0">
              <a:lnSpc>
                <a:spcPct val="90000"/>
              </a:lnSpc>
              <a:buNone/>
              <a:tabLst>
                <a:tab pos="2286000" algn="l"/>
              </a:tabLst>
            </a:pPr>
            <a:endParaRPr lang="en-US" sz="1500" b="1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286000" algn="l"/>
              </a:tabLst>
            </a:pPr>
            <a:r>
              <a:rPr lang="en-US" sz="1500" b="1"/>
              <a:t>Simplified Issue Underwriting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2286000" algn="l"/>
              </a:tabLst>
            </a:pPr>
            <a:r>
              <a:rPr lang="en-US" sz="1500"/>
              <a:t>For ALL groups, minimum number of submitted applications = 10*</a:t>
            </a:r>
          </a:p>
          <a:p>
            <a:pPr marL="73152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2286000" algn="l"/>
              </a:tabLst>
            </a:pPr>
            <a:r>
              <a:rPr lang="en-US" sz="1500"/>
              <a:t>Groups with </a:t>
            </a:r>
            <a:r>
              <a:rPr lang="en-US" sz="1500" b="1"/>
              <a:t>10–99</a:t>
            </a:r>
            <a:r>
              <a:rPr lang="en-US" sz="1500"/>
              <a:t> eligible employees: Employer contribution is required</a:t>
            </a:r>
          </a:p>
          <a:p>
            <a:pPr marL="73152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2286000" algn="l"/>
              </a:tabLst>
            </a:pPr>
            <a:r>
              <a:rPr lang="en-US" sz="1500"/>
              <a:t>Groups with </a:t>
            </a:r>
            <a:r>
              <a:rPr lang="en-US" sz="1500" b="1"/>
              <a:t>100+</a:t>
            </a:r>
            <a:r>
              <a:rPr lang="en-US" sz="1500"/>
              <a:t> eligible employees: Offering may be voluntary</a:t>
            </a:r>
          </a:p>
          <a:p>
            <a:pPr marL="502920" lvl="1" indent="0">
              <a:lnSpc>
                <a:spcPct val="90000"/>
              </a:lnSpc>
              <a:buNone/>
              <a:tabLst>
                <a:tab pos="2286000" algn="l"/>
              </a:tabLst>
            </a:pPr>
            <a:endParaRPr lang="en-US" sz="1500"/>
          </a:p>
          <a:p>
            <a:pPr marL="501650" lvl="1" indent="-5016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286000" algn="l"/>
              </a:tabLst>
            </a:pPr>
            <a:r>
              <a:rPr lang="en-US" sz="1500" b="1"/>
              <a:t>Full Underwriting</a:t>
            </a:r>
          </a:p>
          <a:p>
            <a:pPr marL="5143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2286000" algn="l"/>
              </a:tabLst>
            </a:pPr>
            <a:r>
              <a:rPr lang="en-US" sz="1500"/>
              <a:t>Minimum number of submitted applications = 5*</a:t>
            </a:r>
          </a:p>
          <a:p>
            <a:pPr marL="5143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2286000" algn="l"/>
              </a:tabLst>
            </a:pPr>
            <a:r>
              <a:rPr lang="en-US" sz="1500"/>
              <a:t>Offering may be voluntary – no employer contribution requirement</a:t>
            </a:r>
          </a:p>
          <a:p>
            <a:pPr marL="514350" lvl="1" indent="-285750">
              <a:lnSpc>
                <a:spcPct val="90000"/>
              </a:lnSpc>
              <a:tabLst>
                <a:tab pos="2286000" algn="l"/>
              </a:tabLst>
            </a:pPr>
            <a:endParaRPr lang="en-US" sz="1500"/>
          </a:p>
          <a:p>
            <a:pPr marL="514350" lvl="1" indent="-285750">
              <a:lnSpc>
                <a:spcPct val="90000"/>
              </a:lnSpc>
              <a:tabLst>
                <a:tab pos="2286000" algn="l"/>
              </a:tabLst>
            </a:pPr>
            <a:endParaRPr lang="en-US" sz="1500"/>
          </a:p>
          <a:p>
            <a:pPr marL="228600" lvl="1" indent="0">
              <a:lnSpc>
                <a:spcPct val="90000"/>
              </a:lnSpc>
              <a:buNone/>
              <a:tabLst>
                <a:tab pos="2286000" algn="l"/>
              </a:tabLst>
            </a:pPr>
            <a:r>
              <a:rPr lang="en-US" sz="1500" i="1"/>
              <a:t>* Application count includes spouses/partners</a:t>
            </a:r>
          </a:p>
        </p:txBody>
      </p:sp>
      <p:sp>
        <p:nvSpPr>
          <p:cNvPr id="1035" name="Slide Number Placeholder 4">
            <a:extLst>
              <a:ext uri="{FF2B5EF4-FFF2-40B4-BE49-F238E27FC236}">
                <a16:creationId xmlns:a16="http://schemas.microsoft.com/office/drawing/2014/main" id="{A698C3C9-6E10-29DC-6765-BDFDC11CD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56ED98B-D76A-451A-9241-395F13F8577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2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Discounts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D379C-0E03-499B-AB37-8CC23AE4DC8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2743200"/>
            <a:ext cx="6324600" cy="45720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32025" algn="l"/>
              </a:tabLst>
            </a:pPr>
            <a:r>
              <a:rPr lang="en-US" sz="2000" b="1" dirty="0">
                <a:latin typeface="Arial" charset="0"/>
                <a:cs typeface="Arial" charset="0"/>
              </a:rPr>
              <a:t>Spouse Discount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10% discount when both spouses/partners apply for coverage at the same time</a:t>
            </a:r>
          </a:p>
          <a:p>
            <a:pPr marL="0" indent="0">
              <a:buNone/>
              <a:tabLst>
                <a:tab pos="2232025" algn="l"/>
              </a:tabLst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2232025" algn="l"/>
              </a:tabLst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2232025" algn="l"/>
              </a:tabLst>
            </a:pPr>
            <a:r>
              <a:rPr lang="en-US" sz="2000" b="1" dirty="0">
                <a:latin typeface="Arial" charset="0"/>
                <a:cs typeface="Arial" charset="0"/>
              </a:rPr>
              <a:t>Employer Contribution Discount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5% discount when employer contributes to the premium</a:t>
            </a:r>
          </a:p>
          <a:p>
            <a:pPr>
              <a:tabLst>
                <a:tab pos="2232025" algn="l"/>
              </a:tabLst>
            </a:pPr>
            <a:endParaRPr lang="en-US" sz="1900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844E5-BE76-DC4A-820B-EB4AD06BA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25214"/>
            <a:ext cx="2145030" cy="2145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CF6846-E14C-DF4D-A09C-1F80DC347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1981200"/>
            <a:ext cx="2065020" cy="2065020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A51EF3D-B0CC-8375-CFA9-A04D11D37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-64389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7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3500" y="6258560"/>
            <a:ext cx="6400800" cy="47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87BF"/>
                </a:solidFill>
                <a:latin typeface="Arial" charset="0"/>
                <a:ea typeface="Arial" charset="0"/>
                <a:cs typeface="Arial" charset="0"/>
              </a:rPr>
              <a:t>Benefit Payout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1828800"/>
            <a:ext cx="8839200" cy="440436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sz="2000" b="1" u="sng" dirty="0">
                <a:latin typeface="Arial" charset="0"/>
                <a:ea typeface="Arial" charset="0"/>
                <a:cs typeface="Arial" charset="0"/>
              </a:rPr>
              <a:t>Expense Reimbursement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for qualified long term care services up to full Monthly Benefit</a:t>
            </a:r>
          </a:p>
          <a:p>
            <a:pPr marL="457200" indent="-228600">
              <a:tabLst>
                <a:tab pos="2286000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Home Care (home care agency or independent providers)</a:t>
            </a:r>
          </a:p>
          <a:p>
            <a:pPr marL="457200" indent="-228600">
              <a:tabLst>
                <a:tab pos="2286000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Assisted Living Facility</a:t>
            </a:r>
          </a:p>
          <a:p>
            <a:pPr marL="457200" indent="-228600">
              <a:tabLst>
                <a:tab pos="2286000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Adult Day Care</a:t>
            </a:r>
          </a:p>
          <a:p>
            <a:pPr marL="457200" indent="-228600">
              <a:tabLst>
                <a:tab pos="2286000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Nursing Home</a:t>
            </a:r>
          </a:p>
          <a:p>
            <a:pPr marL="457200" indent="-228600">
              <a:tabLst>
                <a:tab pos="2286000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Hospice</a:t>
            </a:r>
          </a:p>
          <a:p>
            <a:pPr marL="228600" indent="0">
              <a:buNone/>
              <a:tabLst>
                <a:tab pos="2286000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1800" b="1" u="sng" dirty="0">
                <a:latin typeface="Arial" charset="0"/>
                <a:ea typeface="Arial" charset="0"/>
                <a:cs typeface="Arial" charset="0"/>
              </a:rPr>
              <a:t>OR</a:t>
            </a:r>
          </a:p>
          <a:p>
            <a:pPr marL="228600" indent="0">
              <a:buNone/>
              <a:tabLst>
                <a:tab pos="2286000" algn="l"/>
              </a:tabLst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28600" indent="-228600">
              <a:buNone/>
              <a:tabLst>
                <a:tab pos="2286000" algn="l"/>
              </a:tabLst>
            </a:pPr>
            <a:r>
              <a:rPr lang="en-US" sz="2000" b="1" u="sng" dirty="0">
                <a:latin typeface="Arial" charset="0"/>
                <a:ea typeface="Arial" charset="0"/>
                <a:cs typeface="Arial" charset="0"/>
              </a:rPr>
              <a:t>Cash Alternative Monthly Benefit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– calculated at 30% of Monthly Benefit</a:t>
            </a:r>
          </a:p>
          <a:p>
            <a:pPr marL="457200" indent="-228600">
              <a:tabLst>
                <a:tab pos="2286000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Can be used to pay informal caregivers, such as a family member or friend, or for any other purposes unique to the claimant’s care situation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6200" y="6243320"/>
            <a:ext cx="645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Claimant can choose approach on a monthly basis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59F32-8BD4-B24C-BDB9-9D2B3052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95600"/>
            <a:ext cx="4832350" cy="12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Other Standard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D379C-0E03-499B-AB37-8CC23AE4DC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752600"/>
            <a:ext cx="8839200" cy="45720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32025" algn="l"/>
              </a:tabLst>
            </a:pPr>
            <a:r>
              <a:rPr lang="en-US" sz="2000" b="1" dirty="0">
                <a:latin typeface="Arial" charset="0"/>
                <a:cs typeface="Arial" charset="0"/>
              </a:rPr>
              <a:t>Home Modification and Supplemental Products Benefit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Coverage for services and products that may be required for the claimant to live more securely and independently at home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Covered expenses reimbursable up to 1 X Monthly Benefit over the life of the policy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Examples of services and products that are eligible for reimbursement:</a:t>
            </a:r>
          </a:p>
          <a:p>
            <a:pPr marL="571500" lvl="1" indent="-298450">
              <a:buNone/>
              <a:tabLst>
                <a:tab pos="571500" algn="l"/>
              </a:tabLst>
            </a:pPr>
            <a:r>
              <a:rPr lang="en-US" sz="1300" dirty="0">
                <a:latin typeface="Arial" charset="0"/>
                <a:cs typeface="Arial" charset="0"/>
              </a:rPr>
              <a:t>	</a:t>
            </a:r>
            <a:r>
              <a:rPr lang="en-US" sz="1300" b="1" dirty="0">
                <a:latin typeface="Arial" charset="0"/>
                <a:cs typeface="Arial" charset="0"/>
              </a:rPr>
              <a:t>Home Modifications </a:t>
            </a:r>
            <a:r>
              <a:rPr lang="en-US" sz="1300" dirty="0">
                <a:latin typeface="Arial" charset="0"/>
                <a:cs typeface="Arial" charset="0"/>
              </a:rPr>
              <a:t>– equipping one’s home for greater safety or access related to long term care impairment, such as building or installing an access ramp, widening doorways, installing grab bars in the bathroom</a:t>
            </a:r>
          </a:p>
          <a:p>
            <a:pPr marL="571500" lvl="1" indent="-298450">
              <a:buNone/>
              <a:tabLst>
                <a:tab pos="571500" algn="l"/>
              </a:tabLst>
            </a:pPr>
            <a:endParaRPr lang="en-US" sz="800" dirty="0">
              <a:latin typeface="Arial" charset="0"/>
              <a:cs typeface="Arial" charset="0"/>
            </a:endParaRPr>
          </a:p>
          <a:p>
            <a:pPr marL="571500" lvl="1" indent="-298450">
              <a:buNone/>
              <a:tabLst>
                <a:tab pos="571500" algn="l"/>
              </a:tabLst>
            </a:pPr>
            <a:r>
              <a:rPr lang="en-US" sz="1300" dirty="0">
                <a:latin typeface="Arial" charset="0"/>
                <a:cs typeface="Arial" charset="0"/>
              </a:rPr>
              <a:t>	</a:t>
            </a:r>
            <a:r>
              <a:rPr lang="en-US" sz="1300" b="1" dirty="0">
                <a:latin typeface="Arial" charset="0"/>
                <a:cs typeface="Arial" charset="0"/>
              </a:rPr>
              <a:t>Assistive Devices or Technology </a:t>
            </a:r>
            <a:r>
              <a:rPr lang="en-US" sz="1300" dirty="0">
                <a:latin typeface="Arial" charset="0"/>
                <a:cs typeface="Arial" charset="0"/>
              </a:rPr>
              <a:t>– adaptive tools, devices or technology that helps one function independently at home, such as specially-adaptive eating or dressing devices, emergency medical response systems, or other technology devices used to monitor movement and personal safety at home.</a:t>
            </a:r>
          </a:p>
          <a:p>
            <a:pPr marL="571500" lvl="1" indent="-298450">
              <a:buNone/>
              <a:tabLst>
                <a:tab pos="571500" algn="l"/>
              </a:tabLst>
            </a:pPr>
            <a:endParaRPr lang="en-US" sz="800" dirty="0">
              <a:latin typeface="Arial" charset="0"/>
              <a:cs typeface="Arial" charset="0"/>
            </a:endParaRPr>
          </a:p>
          <a:p>
            <a:pPr marL="571500" lvl="1" indent="-298450">
              <a:buNone/>
              <a:tabLst>
                <a:tab pos="571500" algn="l"/>
              </a:tabLst>
            </a:pPr>
            <a:r>
              <a:rPr lang="en-US" sz="1300" dirty="0">
                <a:latin typeface="Arial" charset="0"/>
                <a:cs typeface="Arial" charset="0"/>
              </a:rPr>
              <a:t>	</a:t>
            </a:r>
            <a:r>
              <a:rPr lang="en-US" sz="1300" b="1" dirty="0">
                <a:latin typeface="Arial" charset="0"/>
                <a:cs typeface="Arial" charset="0"/>
              </a:rPr>
              <a:t>Durable Medical Equipment </a:t>
            </a:r>
            <a:r>
              <a:rPr lang="en-US" sz="1300" dirty="0">
                <a:latin typeface="Arial" charset="0"/>
                <a:cs typeface="Arial" charset="0"/>
              </a:rPr>
              <a:t>– medical equipment that one buys or rents and is designed to assist one in living at home, such as walkers, hospital-style beds, crutches and wheelchairs</a:t>
            </a:r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1162050" y="5887720"/>
            <a:ext cx="6667500" cy="70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4750" y="5942866"/>
            <a:ext cx="665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Above benefit can be received </a:t>
            </a:r>
            <a:r>
              <a:rPr lang="en-US" sz="1600" b="1" i="1" dirty="0">
                <a:solidFill>
                  <a:schemeClr val="bg1"/>
                </a:solidFill>
              </a:rPr>
              <a:t>in addition to</a:t>
            </a:r>
            <a:r>
              <a:rPr lang="en-US" sz="1600" b="1" dirty="0">
                <a:solidFill>
                  <a:schemeClr val="bg1"/>
                </a:solidFill>
              </a:rPr>
              <a:t> other reimbursable covered expenses or the cash alternative in a given month.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6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Additional Standard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D379C-0E03-499B-AB37-8CC23AE4DC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2438400"/>
            <a:ext cx="6553200" cy="42672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32025" algn="l"/>
              </a:tabLst>
            </a:pPr>
            <a:r>
              <a:rPr lang="en-US" sz="2000" b="1" dirty="0">
                <a:latin typeface="Arial" charset="0"/>
                <a:cs typeface="Arial" charset="0"/>
              </a:rPr>
              <a:t>Benefit Wait Period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90 Calendar Days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Becomes </a:t>
            </a:r>
            <a:r>
              <a:rPr lang="en-US" sz="1600" i="1" dirty="0">
                <a:latin typeface="Arial" charset="0"/>
                <a:cs typeface="Arial" charset="0"/>
              </a:rPr>
              <a:t>0-Day</a:t>
            </a:r>
            <a:r>
              <a:rPr lang="en-US" sz="1600" dirty="0">
                <a:latin typeface="Arial" charset="0"/>
                <a:cs typeface="Arial" charset="0"/>
              </a:rPr>
              <a:t> if claimant’s qualifying condition is triggered suddenly by an Accidental Injury or Stroke</a:t>
            </a:r>
          </a:p>
          <a:p>
            <a:pPr>
              <a:tabLst>
                <a:tab pos="2232025" algn="l"/>
              </a:tabLst>
            </a:pPr>
            <a:endParaRPr lang="en-US" sz="2000" b="1" dirty="0">
              <a:latin typeface="Arial" charset="0"/>
              <a:cs typeface="Arial" charset="0"/>
            </a:endParaRPr>
          </a:p>
          <a:p>
            <a:pPr>
              <a:tabLst>
                <a:tab pos="2232025" algn="l"/>
              </a:tabLst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2232025" algn="l"/>
              </a:tabLst>
            </a:pPr>
            <a:r>
              <a:rPr lang="en-US" sz="2000" b="1" dirty="0">
                <a:latin typeface="Arial" charset="0"/>
                <a:cs typeface="Arial" charset="0"/>
              </a:rPr>
              <a:t>Waiver of Premium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Premiums waived beginning on the first day one starts receiving benefits</a:t>
            </a:r>
          </a:p>
          <a:p>
            <a:pPr>
              <a:tabLst>
                <a:tab pos="2232025" algn="l"/>
              </a:tabLst>
            </a:pPr>
            <a:endParaRPr lang="en-US" sz="1900" dirty="0">
              <a:latin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1D0AA-FA2D-4F4D-A012-929BE368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822700"/>
            <a:ext cx="2387600" cy="181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7D77E-5423-5441-84D5-B648693DA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2751015" cy="1625600"/>
          </a:xfrm>
          <a:prstGeom prst="rect">
            <a:avLst/>
          </a:prstGeom>
        </p:spPr>
      </p:pic>
      <p:pic>
        <p:nvPicPr>
          <p:cNvPr id="5" name="Picture 4" descr="A picture containing text, computer, vector graphics, lamp&#10;&#10;Description automatically generated">
            <a:extLst>
              <a:ext uri="{FF2B5EF4-FFF2-40B4-BE49-F238E27FC236}">
                <a16:creationId xmlns:a16="http://schemas.microsoft.com/office/drawing/2014/main" id="{0A042D7E-B2E5-91C0-4E0D-8BD674EC3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-609600"/>
            <a:ext cx="3657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0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Optional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D379C-0E03-499B-AB37-8CC23AE4DC8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2578100"/>
            <a:ext cx="6781800" cy="41910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32025" algn="l"/>
              </a:tabLst>
            </a:pPr>
            <a:r>
              <a:rPr lang="en-US" sz="2000" b="1" dirty="0">
                <a:latin typeface="Arial" charset="0"/>
                <a:cs typeface="Arial" charset="0"/>
              </a:rPr>
              <a:t>Compound Inflation Benefit Rider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Choice of 1%, 3% or 5%, allowing one’s current Monthly Benefit and remaining Benefit Bank to automatically increase by chosen percentage each year</a:t>
            </a:r>
          </a:p>
          <a:p>
            <a:pPr>
              <a:tabLst>
                <a:tab pos="2232025" algn="l"/>
              </a:tabLst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2232025" algn="l"/>
              </a:tabLst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0" indent="0">
              <a:buNone/>
              <a:tabLst>
                <a:tab pos="2232025" algn="l"/>
              </a:tabLst>
            </a:pPr>
            <a:r>
              <a:rPr lang="en-US" sz="2000" b="1" dirty="0" err="1">
                <a:latin typeface="Arial" charset="0"/>
                <a:cs typeface="Arial" charset="0"/>
              </a:rPr>
              <a:t>Nonforfeiture</a:t>
            </a:r>
            <a:r>
              <a:rPr lang="en-US" sz="2000" b="1" dirty="0">
                <a:latin typeface="Arial" charset="0"/>
                <a:cs typeface="Arial" charset="0"/>
              </a:rPr>
              <a:t> Benefit Rider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2232025" algn="l"/>
              </a:tabLst>
            </a:pPr>
            <a:r>
              <a:rPr lang="en-US" sz="1600" dirty="0">
                <a:latin typeface="Arial" charset="0"/>
                <a:cs typeface="Arial" charset="0"/>
              </a:rPr>
              <a:t>Allows a reduced paid-up benefit amount if one lapses coverage after it is inforce for at least three full years</a:t>
            </a:r>
          </a:p>
          <a:p>
            <a:pPr>
              <a:tabLst>
                <a:tab pos="2232025" algn="l"/>
              </a:tabLst>
            </a:pPr>
            <a:endParaRPr lang="en-US" sz="1900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65625-A657-1945-A891-A4E1073F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2133600"/>
            <a:ext cx="2387600" cy="181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7442E-7AB7-C841-834B-74BB3139C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949700"/>
            <a:ext cx="2387600" cy="1816100"/>
          </a:xfrm>
          <a:prstGeom prst="rect">
            <a:avLst/>
          </a:prstGeom>
        </p:spPr>
      </p:pic>
      <p:pic>
        <p:nvPicPr>
          <p:cNvPr id="3076" name="Picture 4" descr="Peek-A-Boo Skeleton On Canvas Print">
            <a:extLst>
              <a:ext uri="{FF2B5EF4-FFF2-40B4-BE49-F238E27FC236}">
                <a16:creationId xmlns:a16="http://schemas.microsoft.com/office/drawing/2014/main" id="{8E8EE32D-7F50-4FA1-ABC5-DB81A08D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847725"/>
            <a:ext cx="3248025" cy="3209926"/>
          </a:xfrm>
          <a:prstGeom prst="rect">
            <a:avLst/>
          </a:prstGeom>
          <a:noFill/>
          <a:effectLst>
            <a:outerShdw blurRad="50800" dist="50800" dir="5400000" sx="59000" sy="59000" algn="ctr" rotWithShape="0">
              <a:schemeClr val="bg2">
                <a:lumMod val="75000"/>
              </a:schemeClr>
            </a:outerShdw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93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TC2.0_Template">
  <a:themeElements>
    <a:clrScheme name="LifeSecure New 4/29/2013">
      <a:dk1>
        <a:srgbClr val="017CBF"/>
      </a:dk1>
      <a:lt1>
        <a:sysClr val="window" lastClr="FFFFFF"/>
      </a:lt1>
      <a:dk2>
        <a:srgbClr val="6FB544"/>
      </a:dk2>
      <a:lt2>
        <a:srgbClr val="FFFFFF"/>
      </a:lt2>
      <a:accent1>
        <a:srgbClr val="AEC436"/>
      </a:accent1>
      <a:accent2>
        <a:srgbClr val="D3222A"/>
      </a:accent2>
      <a:accent3>
        <a:srgbClr val="EF9A23"/>
      </a:accent3>
      <a:accent4>
        <a:srgbClr val="F37230"/>
      </a:accent4>
      <a:accent5>
        <a:srgbClr val="C3017D"/>
      </a:accent5>
      <a:accent6>
        <a:srgbClr val="812990"/>
      </a:accent6>
      <a:hlink>
        <a:srgbClr val="017CBF"/>
      </a:hlink>
      <a:folHlink>
        <a:srgbClr val="6FB544"/>
      </a:folHlink>
    </a:clrScheme>
    <a:fontScheme name="LS/BCBSM Fonts">
      <a:majorFont>
        <a:latin typeface="Minion Pro SmBd"/>
        <a:ea typeface=""/>
        <a:cs typeface=""/>
      </a:majorFont>
      <a:minorFont>
        <a:latin typeface="Avenir LT Std 45 Book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LTC2.0_Template</Template>
  <TotalTime>4059</TotalTime>
  <Words>1069</Words>
  <Application>Microsoft Office PowerPoint</Application>
  <PresentationFormat>On-screen Show (4:3)</PresentationFormat>
  <Paragraphs>136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Algerian</vt:lpstr>
      <vt:lpstr>Arabic Typesetting</vt:lpstr>
      <vt:lpstr>Arial</vt:lpstr>
      <vt:lpstr>Avenir</vt:lpstr>
      <vt:lpstr>Avenir LT Std 45 Book</vt:lpstr>
      <vt:lpstr>Avenir LT Std 55 Roman</vt:lpstr>
      <vt:lpstr>Calibri</vt:lpstr>
      <vt:lpstr>Chiller</vt:lpstr>
      <vt:lpstr>Franklin Gothic Heavy</vt:lpstr>
      <vt:lpstr>Minion Pro SmBd</vt:lpstr>
      <vt:lpstr>Wingdings</vt:lpstr>
      <vt:lpstr>Wingdings 3</vt:lpstr>
      <vt:lpstr>LTC2.0_Template</vt:lpstr>
      <vt:lpstr>Don’t be Scared of Long Term Care</vt:lpstr>
      <vt:lpstr>Plan Choices and Issue Ages</vt:lpstr>
      <vt:lpstr>Long Term Care Premium Examples </vt:lpstr>
      <vt:lpstr>Employer Eligibility</vt:lpstr>
      <vt:lpstr>Discounts</vt:lpstr>
      <vt:lpstr>Benefit Payout Structure</vt:lpstr>
      <vt:lpstr>Other Standard Features</vt:lpstr>
      <vt:lpstr>Additional Standard Features</vt:lpstr>
      <vt:lpstr>Optional Benefits</vt:lpstr>
      <vt:lpstr>Underwriting Parameters</vt:lpstr>
      <vt:lpstr>LifeSecure’s LTC Competitive Hot Points</vt:lpstr>
      <vt:lpstr>ABC’s of Selling… is it???</vt:lpstr>
      <vt:lpstr>LifeSecure’s Ancillary Health Benefits</vt:lpstr>
      <vt:lpstr>Marketing Resources</vt:lpstr>
    </vt:vector>
  </TitlesOfParts>
  <Company>Blue Cross Blue Shield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Ancillary Business</dc:title>
  <dc:creator>E128379</dc:creator>
  <cp:lastModifiedBy>Cindy Harris</cp:lastModifiedBy>
  <cp:revision>131</cp:revision>
  <cp:lastPrinted>2018-04-23T14:39:02Z</cp:lastPrinted>
  <dcterms:created xsi:type="dcterms:W3CDTF">2015-11-05T20:13:55Z</dcterms:created>
  <dcterms:modified xsi:type="dcterms:W3CDTF">2023-10-24T19:23:46Z</dcterms:modified>
</cp:coreProperties>
</file>