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96"/>
    <a:srgbClr val="3A96DB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353" autoAdjust="0"/>
  </p:normalViewPr>
  <p:slideViewPr>
    <p:cSldViewPr snapToGrid="0">
      <p:cViewPr>
        <p:scale>
          <a:sx n="73" d="100"/>
          <a:sy n="73" d="100"/>
        </p:scale>
        <p:origin x="-534" y="-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5B138-79E6-475E-903E-20562F756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1A27B88-CA1A-4E24-8AE8-466F8C8913E2}"/>
              </a:ext>
            </a:extLst>
          </p:cNvPr>
          <p:cNvSpPr/>
          <p:nvPr userDrawn="1"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50000">
                <a:srgbClr val="275D96">
                  <a:shade val="67500"/>
                  <a:satMod val="115000"/>
                </a:srgbClr>
              </a:gs>
              <a:gs pos="100000">
                <a:srgbClr val="275D9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5812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A5BB7C47-8D57-460E-B50F-C85643E5C1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9" y="315360"/>
            <a:ext cx="1643829" cy="98809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F2E91B5E-984C-4427-9D7D-E9301605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36" y="3906554"/>
            <a:ext cx="6374422" cy="412839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06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E14DFCE-6439-446D-9B98-FF153D9616F8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3A96DB"/>
          </a:solidFill>
          <a:ln>
            <a:solidFill>
              <a:srgbClr val="1B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E5A1EBA-6E24-488B-B94D-3153D97E467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90" y="208366"/>
            <a:ext cx="1511964" cy="90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4" r:id="rId6"/>
    <p:sldLayoutId id="2147483653" r:id="rId7"/>
    <p:sldLayoutId id="2147483655" r:id="rId8"/>
    <p:sldLayoutId id="2147483660" r:id="rId9"/>
    <p:sldLayoutId id="2147483659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6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0C9FA036-6321-4FC6-B470-9512FB508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304" y="-31330"/>
            <a:ext cx="13443408" cy="691775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D59244ED-CB61-4E5C-8CB6-62CDE5F472A0}"/>
              </a:ext>
            </a:extLst>
          </p:cNvPr>
          <p:cNvSpPr/>
          <p:nvPr/>
        </p:nvSpPr>
        <p:spPr>
          <a:xfrm>
            <a:off x="-536306" y="-39269"/>
            <a:ext cx="13443410" cy="6897269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  <a:alpha val="50000"/>
                </a:srgbClr>
              </a:gs>
              <a:gs pos="50000">
                <a:srgbClr val="275D96">
                  <a:alpha val="33000"/>
                </a:srgbClr>
              </a:gs>
              <a:gs pos="100000">
                <a:srgbClr val="3A96DB">
                  <a:alpha val="53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BB430B29-C985-4804-AF66-7B2FCCB08F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241" y="2692847"/>
            <a:ext cx="2384052" cy="143303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91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="" xmlns:a16="http://schemas.microsoft.com/office/drawing/2014/main" id="{891F7EE6-42EB-4BFB-9633-FF702925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="" xmlns:a16="http://schemas.microsoft.com/office/drawing/2014/main" id="{7BAAEE70-16BF-4ACE-97EB-4DACBEA8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003" y="3804955"/>
            <a:ext cx="6374422" cy="4128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4014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409F62-7BDF-4FD7-9298-ABC35B39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596C3D-ADB2-4A9F-A6C9-426AAC0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AF8E6E3-971E-4666-9F42-342796FEA650}"/>
              </a:ext>
            </a:extLst>
          </p:cNvPr>
          <p:cNvSpPr/>
          <p:nvPr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100000">
                <a:srgbClr val="3A96D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="" xmlns:a16="http://schemas.microsoft.com/office/drawing/2014/main" id="{2EE6E719-2D85-41E2-9AB1-1647478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1" y="972599"/>
            <a:ext cx="12188789" cy="393350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="" xmlns:a16="http://schemas.microsoft.com/office/drawing/2014/main" id="{7DF604B8-4957-4801-AAB9-A58F18DC4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0064" y="2321245"/>
            <a:ext cx="5351871" cy="1402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1ADEA1C8-0ED8-49FC-B32D-C16E6A75CFE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595" y="5202109"/>
            <a:ext cx="1676019" cy="100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5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4456</TotalTime>
  <Words>4</Words>
  <Application>Microsoft Office PowerPoint</Application>
  <PresentationFormat>Custom</PresentationFormat>
  <Paragraphs>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Vtrioaswanth Aswanth</dc:creator>
  <cp:lastModifiedBy>Dell</cp:lastModifiedBy>
  <cp:revision>77</cp:revision>
  <dcterms:created xsi:type="dcterms:W3CDTF">2020-08-10T08:25:35Z</dcterms:created>
  <dcterms:modified xsi:type="dcterms:W3CDTF">2023-10-09T07:01:54Z</dcterms:modified>
</cp:coreProperties>
</file>