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D6AFBC-AD7B-4F05-8566-947DF8A1A163}" v="3" dt="2024-08-29T16:12:15.1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9132" autoAdjust="0"/>
  </p:normalViewPr>
  <p:slideViewPr>
    <p:cSldViewPr snapToGrid="0">
      <p:cViewPr varScale="1">
        <p:scale>
          <a:sx n="51" d="100"/>
          <a:sy n="51" d="100"/>
        </p:scale>
        <p:origin x="122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Cabbage" userId="0edfa316-71ab-4c56-92d8-d22d64be52e2" providerId="ADAL" clId="{BBD6AFBC-AD7B-4F05-8566-947DF8A1A163}"/>
    <pc:docChg chg="undo custSel modSld">
      <pc:chgData name="Emily Cabbage" userId="0edfa316-71ab-4c56-92d8-d22d64be52e2" providerId="ADAL" clId="{BBD6AFBC-AD7B-4F05-8566-947DF8A1A163}" dt="2024-08-29T16:33:05.595" v="305" actId="20577"/>
      <pc:docMkLst>
        <pc:docMk/>
      </pc:docMkLst>
      <pc:sldChg chg="addSp delSp modSp mod">
        <pc:chgData name="Emily Cabbage" userId="0edfa316-71ab-4c56-92d8-d22d64be52e2" providerId="ADAL" clId="{BBD6AFBC-AD7B-4F05-8566-947DF8A1A163}" dt="2024-08-29T16:33:05.595" v="305" actId="20577"/>
        <pc:sldMkLst>
          <pc:docMk/>
          <pc:sldMk cId="2439339036" sldId="2580"/>
        </pc:sldMkLst>
        <pc:spChg chg="add mod">
          <ac:chgData name="Emily Cabbage" userId="0edfa316-71ab-4c56-92d8-d22d64be52e2" providerId="ADAL" clId="{BBD6AFBC-AD7B-4F05-8566-947DF8A1A163}" dt="2024-08-29T16:33:05.595" v="305" actId="20577"/>
          <ac:spMkLst>
            <pc:docMk/>
            <pc:sldMk cId="2439339036" sldId="2580"/>
            <ac:spMk id="7" creationId="{9A7688A6-CFF4-30EB-0287-EE335BF70C47}"/>
          </ac:spMkLst>
        </pc:spChg>
        <pc:spChg chg="mod">
          <ac:chgData name="Emily Cabbage" userId="0edfa316-71ab-4c56-92d8-d22d64be52e2" providerId="ADAL" clId="{BBD6AFBC-AD7B-4F05-8566-947DF8A1A163}" dt="2024-08-29T16:12:44.018" v="300" actId="1036"/>
          <ac:spMkLst>
            <pc:docMk/>
            <pc:sldMk cId="2439339036" sldId="2580"/>
            <ac:spMk id="8" creationId="{C6B052A2-3758-434A-94DD-D6D4C3D1E46A}"/>
          </ac:spMkLst>
        </pc:spChg>
        <pc:picChg chg="del">
          <ac:chgData name="Emily Cabbage" userId="0edfa316-71ab-4c56-92d8-d22d64be52e2" providerId="ADAL" clId="{BBD6AFBC-AD7B-4F05-8566-947DF8A1A163}" dt="2024-08-29T16:03:25.549" v="0" actId="478"/>
          <ac:picMkLst>
            <pc:docMk/>
            <pc:sldMk cId="2439339036" sldId="2580"/>
            <ac:picMk id="3" creationId="{FCBED173-DF12-475F-A7B6-27C65B01B553}"/>
          </ac:picMkLst>
        </pc:picChg>
        <pc:picChg chg="add mod">
          <ac:chgData name="Emily Cabbage" userId="0edfa316-71ab-4c56-92d8-d22d64be52e2" providerId="ADAL" clId="{BBD6AFBC-AD7B-4F05-8566-947DF8A1A163}" dt="2024-08-29T16:12:25.204" v="266" actId="1035"/>
          <ac:picMkLst>
            <pc:docMk/>
            <pc:sldMk cId="2439339036" sldId="2580"/>
            <ac:picMk id="4" creationId="{21619798-414C-6FD0-1075-9AB9BACF16CB}"/>
          </ac:picMkLst>
        </pc:picChg>
        <pc:picChg chg="del mod">
          <ac:chgData name="Emily Cabbage" userId="0edfa316-71ab-4c56-92d8-d22d64be52e2" providerId="ADAL" clId="{BBD6AFBC-AD7B-4F05-8566-947DF8A1A163}" dt="2024-08-29T16:03:44.471" v="30" actId="478"/>
          <ac:picMkLst>
            <pc:docMk/>
            <pc:sldMk cId="2439339036" sldId="2580"/>
            <ac:picMk id="5" creationId="{6D5FAB33-123E-03EB-C4BE-A109F48E1C1F}"/>
          </ac:picMkLst>
        </pc:picChg>
        <pc:picChg chg="mod">
          <ac:chgData name="Emily Cabbage" userId="0edfa316-71ab-4c56-92d8-d22d64be52e2" providerId="ADAL" clId="{BBD6AFBC-AD7B-4F05-8566-947DF8A1A163}" dt="2024-08-29T16:12:32.099" v="276" actId="1035"/>
          <ac:picMkLst>
            <pc:docMk/>
            <pc:sldMk cId="2439339036" sldId="2580"/>
            <ac:picMk id="6" creationId="{00000000-0000-0000-0000-000000000000}"/>
          </ac:picMkLst>
        </pc:picChg>
        <pc:picChg chg="add mod">
          <ac:chgData name="Emily Cabbage" userId="0edfa316-71ab-4c56-92d8-d22d64be52e2" providerId="ADAL" clId="{BBD6AFBC-AD7B-4F05-8566-947DF8A1A163}" dt="2024-08-29T16:12:51.608" v="302" actId="1076"/>
          <ac:picMkLst>
            <pc:docMk/>
            <pc:sldMk cId="2439339036" sldId="2580"/>
            <ac:picMk id="10" creationId="{264668D3-5742-CB4E-6000-53CC764CA55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CB0BEC-164C-4203-9DFD-AF7C8DDC9519}" type="datetimeFigureOut">
              <a:rPr lang="en-US" smtClean="0"/>
              <a:t>8/29/2024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422FD4-48A0-45F2-B654-2A2E79CEF3CC}" type="slidenum">
              <a:rPr lang="en-US" smtClean="0"/>
              <a:t>‹#›</a:t>
            </a:fld>
            <a:endParaRPr lang="en-US"/>
          </a:p>
        </p:txBody>
      </p:sp>
    </p:spTree>
    <p:extLst>
      <p:ext uri="{BB962C8B-B14F-4D97-AF65-F5344CB8AC3E}">
        <p14:creationId xmlns:p14="http://schemas.microsoft.com/office/powerpoint/2010/main" val="4160023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I hope that you consider joining today after you’ve learned more about us. You can do so by scanning this QR code. If you have any questions, I’m more than happy to be a resource.</a:t>
            </a:r>
          </a:p>
        </p:txBody>
      </p:sp>
      <p:sp>
        <p:nvSpPr>
          <p:cNvPr id="4" name="Slide Number Placeholder 3"/>
          <p:cNvSpPr>
            <a:spLocks noGrp="1"/>
          </p:cNvSpPr>
          <p:nvPr>
            <p:ph type="sldNum" sz="quarter" idx="10"/>
          </p:nvPr>
        </p:nvSpPr>
        <p:spPr/>
        <p:txBody>
          <a:bodyPr/>
          <a:lstStyle/>
          <a:p>
            <a:pPr marL="0" marR="0" lvl="0" indent="0" algn="r" defTabSz="922630" rtl="0" eaLnBrk="1" fontAlgn="auto" latinLnBrk="0" hangingPunct="1">
              <a:lnSpc>
                <a:spcPct val="100000"/>
              </a:lnSpc>
              <a:spcBef>
                <a:spcPts val="0"/>
              </a:spcBef>
              <a:spcAft>
                <a:spcPts val="0"/>
              </a:spcAft>
              <a:buClrTx/>
              <a:buSzTx/>
              <a:buFontTx/>
              <a:buNone/>
              <a:tabLst/>
              <a:defRPr/>
            </a:pPr>
            <a:fld id="{C99F2A00-BE8E-4CC2-8090-5D4D31802DD3}"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263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4525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CD497-33A6-E927-7E2D-63F3B090D8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31847F-0E63-D4F1-BE22-9EB257871E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3D37B0-B80D-2A3F-74AF-716D764AD358}"/>
              </a:ext>
            </a:extLst>
          </p:cNvPr>
          <p:cNvSpPr>
            <a:spLocks noGrp="1"/>
          </p:cNvSpPr>
          <p:nvPr>
            <p:ph type="dt" sz="half" idx="10"/>
          </p:nvPr>
        </p:nvSpPr>
        <p:spPr/>
        <p:txBody>
          <a:bodyPr/>
          <a:lstStyle/>
          <a:p>
            <a:fld id="{BE43C8F4-21E0-4668-A75E-D66716D32ABA}" type="datetimeFigureOut">
              <a:rPr lang="en-US" smtClean="0"/>
              <a:t>8/29/2024</a:t>
            </a:fld>
            <a:endParaRPr lang="en-US"/>
          </a:p>
        </p:txBody>
      </p:sp>
      <p:sp>
        <p:nvSpPr>
          <p:cNvPr id="5" name="Footer Placeholder 4">
            <a:extLst>
              <a:ext uri="{FF2B5EF4-FFF2-40B4-BE49-F238E27FC236}">
                <a16:creationId xmlns:a16="http://schemas.microsoft.com/office/drawing/2014/main" id="{6BE76354-3E28-443E-B782-2FA5852641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A623B2-B95E-23A0-46CC-9C1C6F3D6517}"/>
              </a:ext>
            </a:extLst>
          </p:cNvPr>
          <p:cNvSpPr>
            <a:spLocks noGrp="1"/>
          </p:cNvSpPr>
          <p:nvPr>
            <p:ph type="sldNum" sz="quarter" idx="12"/>
          </p:nvPr>
        </p:nvSpPr>
        <p:spPr/>
        <p:txBody>
          <a:bodyPr/>
          <a:lstStyle/>
          <a:p>
            <a:fld id="{0B1C6A9F-DA76-4408-8A5A-00BAC5ED8963}" type="slidenum">
              <a:rPr lang="en-US" smtClean="0"/>
              <a:t>‹#›</a:t>
            </a:fld>
            <a:endParaRPr lang="en-US"/>
          </a:p>
        </p:txBody>
      </p:sp>
    </p:spTree>
    <p:extLst>
      <p:ext uri="{BB962C8B-B14F-4D97-AF65-F5344CB8AC3E}">
        <p14:creationId xmlns:p14="http://schemas.microsoft.com/office/powerpoint/2010/main" val="3131233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6ACEB-CCED-7310-8A2D-8968728A30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87A32A-735B-6501-7BC5-AA6B482786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305AD3-1179-3B29-D68F-CB5540B6674E}"/>
              </a:ext>
            </a:extLst>
          </p:cNvPr>
          <p:cNvSpPr>
            <a:spLocks noGrp="1"/>
          </p:cNvSpPr>
          <p:nvPr>
            <p:ph type="dt" sz="half" idx="10"/>
          </p:nvPr>
        </p:nvSpPr>
        <p:spPr/>
        <p:txBody>
          <a:bodyPr/>
          <a:lstStyle/>
          <a:p>
            <a:fld id="{BE43C8F4-21E0-4668-A75E-D66716D32ABA}" type="datetimeFigureOut">
              <a:rPr lang="en-US" smtClean="0"/>
              <a:t>8/29/2024</a:t>
            </a:fld>
            <a:endParaRPr lang="en-US"/>
          </a:p>
        </p:txBody>
      </p:sp>
      <p:sp>
        <p:nvSpPr>
          <p:cNvPr id="5" name="Footer Placeholder 4">
            <a:extLst>
              <a:ext uri="{FF2B5EF4-FFF2-40B4-BE49-F238E27FC236}">
                <a16:creationId xmlns:a16="http://schemas.microsoft.com/office/drawing/2014/main" id="{FE343C70-37AC-8E04-9CD0-63A5A1F44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D4E0EF-AEEC-4BC1-5FB6-2B00BDD1C3BB}"/>
              </a:ext>
            </a:extLst>
          </p:cNvPr>
          <p:cNvSpPr>
            <a:spLocks noGrp="1"/>
          </p:cNvSpPr>
          <p:nvPr>
            <p:ph type="sldNum" sz="quarter" idx="12"/>
          </p:nvPr>
        </p:nvSpPr>
        <p:spPr/>
        <p:txBody>
          <a:bodyPr/>
          <a:lstStyle/>
          <a:p>
            <a:fld id="{0B1C6A9F-DA76-4408-8A5A-00BAC5ED8963}" type="slidenum">
              <a:rPr lang="en-US" smtClean="0"/>
              <a:t>‹#›</a:t>
            </a:fld>
            <a:endParaRPr lang="en-US"/>
          </a:p>
        </p:txBody>
      </p:sp>
    </p:spTree>
    <p:extLst>
      <p:ext uri="{BB962C8B-B14F-4D97-AF65-F5344CB8AC3E}">
        <p14:creationId xmlns:p14="http://schemas.microsoft.com/office/powerpoint/2010/main" val="2653629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BB94A8-0D24-361F-93E8-E73CA1BE6F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27436E-B272-6406-4A2A-03FE61F0B6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AC3721-6398-0B25-0797-CC4B67145238}"/>
              </a:ext>
            </a:extLst>
          </p:cNvPr>
          <p:cNvSpPr>
            <a:spLocks noGrp="1"/>
          </p:cNvSpPr>
          <p:nvPr>
            <p:ph type="dt" sz="half" idx="10"/>
          </p:nvPr>
        </p:nvSpPr>
        <p:spPr/>
        <p:txBody>
          <a:bodyPr/>
          <a:lstStyle/>
          <a:p>
            <a:fld id="{BE43C8F4-21E0-4668-A75E-D66716D32ABA}" type="datetimeFigureOut">
              <a:rPr lang="en-US" smtClean="0"/>
              <a:t>8/29/2024</a:t>
            </a:fld>
            <a:endParaRPr lang="en-US"/>
          </a:p>
        </p:txBody>
      </p:sp>
      <p:sp>
        <p:nvSpPr>
          <p:cNvPr id="5" name="Footer Placeholder 4">
            <a:extLst>
              <a:ext uri="{FF2B5EF4-FFF2-40B4-BE49-F238E27FC236}">
                <a16:creationId xmlns:a16="http://schemas.microsoft.com/office/drawing/2014/main" id="{C207C818-8D34-4E29-C80B-E62D5ACE03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3AD411-6AFC-BBCD-7669-727C9E28AE4D}"/>
              </a:ext>
            </a:extLst>
          </p:cNvPr>
          <p:cNvSpPr>
            <a:spLocks noGrp="1"/>
          </p:cNvSpPr>
          <p:nvPr>
            <p:ph type="sldNum" sz="quarter" idx="12"/>
          </p:nvPr>
        </p:nvSpPr>
        <p:spPr/>
        <p:txBody>
          <a:bodyPr/>
          <a:lstStyle/>
          <a:p>
            <a:fld id="{0B1C6A9F-DA76-4408-8A5A-00BAC5ED8963}" type="slidenum">
              <a:rPr lang="en-US" smtClean="0"/>
              <a:t>‹#›</a:t>
            </a:fld>
            <a:endParaRPr lang="en-US"/>
          </a:p>
        </p:txBody>
      </p:sp>
    </p:spTree>
    <p:extLst>
      <p:ext uri="{BB962C8B-B14F-4D97-AF65-F5344CB8AC3E}">
        <p14:creationId xmlns:p14="http://schemas.microsoft.com/office/powerpoint/2010/main" val="3045350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3EAC7-F493-8A7A-8BB2-7F7E57E6B4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DE3BE2-995E-0E9F-3F42-22185D0419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C7834E-EB83-C954-6D26-D9B3E2E8ADFA}"/>
              </a:ext>
            </a:extLst>
          </p:cNvPr>
          <p:cNvSpPr>
            <a:spLocks noGrp="1"/>
          </p:cNvSpPr>
          <p:nvPr>
            <p:ph type="dt" sz="half" idx="10"/>
          </p:nvPr>
        </p:nvSpPr>
        <p:spPr/>
        <p:txBody>
          <a:bodyPr/>
          <a:lstStyle/>
          <a:p>
            <a:fld id="{BE43C8F4-21E0-4668-A75E-D66716D32ABA}" type="datetimeFigureOut">
              <a:rPr lang="en-US" smtClean="0"/>
              <a:t>8/29/2024</a:t>
            </a:fld>
            <a:endParaRPr lang="en-US"/>
          </a:p>
        </p:txBody>
      </p:sp>
      <p:sp>
        <p:nvSpPr>
          <p:cNvPr id="5" name="Footer Placeholder 4">
            <a:extLst>
              <a:ext uri="{FF2B5EF4-FFF2-40B4-BE49-F238E27FC236}">
                <a16:creationId xmlns:a16="http://schemas.microsoft.com/office/drawing/2014/main" id="{7E35C279-327B-B7E6-B029-280B1A4D3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4EA5C9-AD6F-F1D8-8160-66A23057DC11}"/>
              </a:ext>
            </a:extLst>
          </p:cNvPr>
          <p:cNvSpPr>
            <a:spLocks noGrp="1"/>
          </p:cNvSpPr>
          <p:nvPr>
            <p:ph type="sldNum" sz="quarter" idx="12"/>
          </p:nvPr>
        </p:nvSpPr>
        <p:spPr/>
        <p:txBody>
          <a:bodyPr/>
          <a:lstStyle/>
          <a:p>
            <a:fld id="{0B1C6A9F-DA76-4408-8A5A-00BAC5ED8963}" type="slidenum">
              <a:rPr lang="en-US" smtClean="0"/>
              <a:t>‹#›</a:t>
            </a:fld>
            <a:endParaRPr lang="en-US"/>
          </a:p>
        </p:txBody>
      </p:sp>
    </p:spTree>
    <p:extLst>
      <p:ext uri="{BB962C8B-B14F-4D97-AF65-F5344CB8AC3E}">
        <p14:creationId xmlns:p14="http://schemas.microsoft.com/office/powerpoint/2010/main" val="3357753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9569C-3AED-2606-9048-65C1F089C0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827EDE-103A-2F14-083C-9717C4D422A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A8EA9B-D586-DAAC-3E21-E164DE180AC7}"/>
              </a:ext>
            </a:extLst>
          </p:cNvPr>
          <p:cNvSpPr>
            <a:spLocks noGrp="1"/>
          </p:cNvSpPr>
          <p:nvPr>
            <p:ph type="dt" sz="half" idx="10"/>
          </p:nvPr>
        </p:nvSpPr>
        <p:spPr/>
        <p:txBody>
          <a:bodyPr/>
          <a:lstStyle/>
          <a:p>
            <a:fld id="{BE43C8F4-21E0-4668-A75E-D66716D32ABA}" type="datetimeFigureOut">
              <a:rPr lang="en-US" smtClean="0"/>
              <a:t>8/29/2024</a:t>
            </a:fld>
            <a:endParaRPr lang="en-US"/>
          </a:p>
        </p:txBody>
      </p:sp>
      <p:sp>
        <p:nvSpPr>
          <p:cNvPr id="5" name="Footer Placeholder 4">
            <a:extLst>
              <a:ext uri="{FF2B5EF4-FFF2-40B4-BE49-F238E27FC236}">
                <a16:creationId xmlns:a16="http://schemas.microsoft.com/office/drawing/2014/main" id="{EE5D52E8-4012-400F-61BD-5F851A73A1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F37945-8F58-5595-E188-4E3C82F9535F}"/>
              </a:ext>
            </a:extLst>
          </p:cNvPr>
          <p:cNvSpPr>
            <a:spLocks noGrp="1"/>
          </p:cNvSpPr>
          <p:nvPr>
            <p:ph type="sldNum" sz="quarter" idx="12"/>
          </p:nvPr>
        </p:nvSpPr>
        <p:spPr/>
        <p:txBody>
          <a:bodyPr/>
          <a:lstStyle/>
          <a:p>
            <a:fld id="{0B1C6A9F-DA76-4408-8A5A-00BAC5ED8963}" type="slidenum">
              <a:rPr lang="en-US" smtClean="0"/>
              <a:t>‹#›</a:t>
            </a:fld>
            <a:endParaRPr lang="en-US"/>
          </a:p>
        </p:txBody>
      </p:sp>
    </p:spTree>
    <p:extLst>
      <p:ext uri="{BB962C8B-B14F-4D97-AF65-F5344CB8AC3E}">
        <p14:creationId xmlns:p14="http://schemas.microsoft.com/office/powerpoint/2010/main" val="544583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910C2-468D-BAB7-AAB3-21E70AAF5E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5C866-E07D-DA64-253F-81B0C6A207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6FD9AE-FEFD-D765-DDA9-3322211C1F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34782C-633E-D244-7FF1-E39A6B9716E4}"/>
              </a:ext>
            </a:extLst>
          </p:cNvPr>
          <p:cNvSpPr>
            <a:spLocks noGrp="1"/>
          </p:cNvSpPr>
          <p:nvPr>
            <p:ph type="dt" sz="half" idx="10"/>
          </p:nvPr>
        </p:nvSpPr>
        <p:spPr/>
        <p:txBody>
          <a:bodyPr/>
          <a:lstStyle/>
          <a:p>
            <a:fld id="{BE43C8F4-21E0-4668-A75E-D66716D32ABA}" type="datetimeFigureOut">
              <a:rPr lang="en-US" smtClean="0"/>
              <a:t>8/29/2024</a:t>
            </a:fld>
            <a:endParaRPr lang="en-US"/>
          </a:p>
        </p:txBody>
      </p:sp>
      <p:sp>
        <p:nvSpPr>
          <p:cNvPr id="6" name="Footer Placeholder 5">
            <a:extLst>
              <a:ext uri="{FF2B5EF4-FFF2-40B4-BE49-F238E27FC236}">
                <a16:creationId xmlns:a16="http://schemas.microsoft.com/office/drawing/2014/main" id="{346FFC9B-D9D1-CDB5-04FD-15D3FE7485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62E498-2597-F216-D46D-8E5D4C9F570D}"/>
              </a:ext>
            </a:extLst>
          </p:cNvPr>
          <p:cNvSpPr>
            <a:spLocks noGrp="1"/>
          </p:cNvSpPr>
          <p:nvPr>
            <p:ph type="sldNum" sz="quarter" idx="12"/>
          </p:nvPr>
        </p:nvSpPr>
        <p:spPr/>
        <p:txBody>
          <a:bodyPr/>
          <a:lstStyle/>
          <a:p>
            <a:fld id="{0B1C6A9F-DA76-4408-8A5A-00BAC5ED8963}" type="slidenum">
              <a:rPr lang="en-US" smtClean="0"/>
              <a:t>‹#›</a:t>
            </a:fld>
            <a:endParaRPr lang="en-US"/>
          </a:p>
        </p:txBody>
      </p:sp>
    </p:spTree>
    <p:extLst>
      <p:ext uri="{BB962C8B-B14F-4D97-AF65-F5344CB8AC3E}">
        <p14:creationId xmlns:p14="http://schemas.microsoft.com/office/powerpoint/2010/main" val="178352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4BD9-F825-5035-BC97-B5B80C0EA3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F331AFF-C7CA-C34C-CB6C-4CB2945B2E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CA8ED8-22BA-BB3A-36AD-73037FB515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6A6959-B5B9-AD80-9DCF-D554E4C327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C311A3-6078-220E-77BC-C4C3105B8F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405D54-8F3B-5E57-9C9E-BF959CA706F9}"/>
              </a:ext>
            </a:extLst>
          </p:cNvPr>
          <p:cNvSpPr>
            <a:spLocks noGrp="1"/>
          </p:cNvSpPr>
          <p:nvPr>
            <p:ph type="dt" sz="half" idx="10"/>
          </p:nvPr>
        </p:nvSpPr>
        <p:spPr/>
        <p:txBody>
          <a:bodyPr/>
          <a:lstStyle/>
          <a:p>
            <a:fld id="{BE43C8F4-21E0-4668-A75E-D66716D32ABA}" type="datetimeFigureOut">
              <a:rPr lang="en-US" smtClean="0"/>
              <a:t>8/29/2024</a:t>
            </a:fld>
            <a:endParaRPr lang="en-US"/>
          </a:p>
        </p:txBody>
      </p:sp>
      <p:sp>
        <p:nvSpPr>
          <p:cNvPr id="8" name="Footer Placeholder 7">
            <a:extLst>
              <a:ext uri="{FF2B5EF4-FFF2-40B4-BE49-F238E27FC236}">
                <a16:creationId xmlns:a16="http://schemas.microsoft.com/office/drawing/2014/main" id="{4240851F-64BE-275A-514E-0D9187D7C7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F801C4-3E8B-F07A-E5F4-D05D7CDC441F}"/>
              </a:ext>
            </a:extLst>
          </p:cNvPr>
          <p:cNvSpPr>
            <a:spLocks noGrp="1"/>
          </p:cNvSpPr>
          <p:nvPr>
            <p:ph type="sldNum" sz="quarter" idx="12"/>
          </p:nvPr>
        </p:nvSpPr>
        <p:spPr/>
        <p:txBody>
          <a:bodyPr/>
          <a:lstStyle/>
          <a:p>
            <a:fld id="{0B1C6A9F-DA76-4408-8A5A-00BAC5ED8963}" type="slidenum">
              <a:rPr lang="en-US" smtClean="0"/>
              <a:t>‹#›</a:t>
            </a:fld>
            <a:endParaRPr lang="en-US"/>
          </a:p>
        </p:txBody>
      </p:sp>
    </p:spTree>
    <p:extLst>
      <p:ext uri="{BB962C8B-B14F-4D97-AF65-F5344CB8AC3E}">
        <p14:creationId xmlns:p14="http://schemas.microsoft.com/office/powerpoint/2010/main" val="201605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DB213-86D1-EBE2-B028-03108E4754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760A66-CB65-B662-DF02-3B24D9BC863C}"/>
              </a:ext>
            </a:extLst>
          </p:cNvPr>
          <p:cNvSpPr>
            <a:spLocks noGrp="1"/>
          </p:cNvSpPr>
          <p:nvPr>
            <p:ph type="dt" sz="half" idx="10"/>
          </p:nvPr>
        </p:nvSpPr>
        <p:spPr/>
        <p:txBody>
          <a:bodyPr/>
          <a:lstStyle/>
          <a:p>
            <a:fld id="{BE43C8F4-21E0-4668-A75E-D66716D32ABA}" type="datetimeFigureOut">
              <a:rPr lang="en-US" smtClean="0"/>
              <a:t>8/29/2024</a:t>
            </a:fld>
            <a:endParaRPr lang="en-US"/>
          </a:p>
        </p:txBody>
      </p:sp>
      <p:sp>
        <p:nvSpPr>
          <p:cNvPr id="4" name="Footer Placeholder 3">
            <a:extLst>
              <a:ext uri="{FF2B5EF4-FFF2-40B4-BE49-F238E27FC236}">
                <a16:creationId xmlns:a16="http://schemas.microsoft.com/office/drawing/2014/main" id="{55521BE8-F80E-66B0-5E82-F2497DEB57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6FFB0A-D4AF-8878-299C-094CE9C9F733}"/>
              </a:ext>
            </a:extLst>
          </p:cNvPr>
          <p:cNvSpPr>
            <a:spLocks noGrp="1"/>
          </p:cNvSpPr>
          <p:nvPr>
            <p:ph type="sldNum" sz="quarter" idx="12"/>
          </p:nvPr>
        </p:nvSpPr>
        <p:spPr/>
        <p:txBody>
          <a:bodyPr/>
          <a:lstStyle/>
          <a:p>
            <a:fld id="{0B1C6A9F-DA76-4408-8A5A-00BAC5ED8963}" type="slidenum">
              <a:rPr lang="en-US" smtClean="0"/>
              <a:t>‹#›</a:t>
            </a:fld>
            <a:endParaRPr lang="en-US"/>
          </a:p>
        </p:txBody>
      </p:sp>
    </p:spTree>
    <p:extLst>
      <p:ext uri="{BB962C8B-B14F-4D97-AF65-F5344CB8AC3E}">
        <p14:creationId xmlns:p14="http://schemas.microsoft.com/office/powerpoint/2010/main" val="2851692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B27858-ADCC-437D-68A1-241AB370D53B}"/>
              </a:ext>
            </a:extLst>
          </p:cNvPr>
          <p:cNvSpPr>
            <a:spLocks noGrp="1"/>
          </p:cNvSpPr>
          <p:nvPr>
            <p:ph type="dt" sz="half" idx="10"/>
          </p:nvPr>
        </p:nvSpPr>
        <p:spPr/>
        <p:txBody>
          <a:bodyPr/>
          <a:lstStyle/>
          <a:p>
            <a:fld id="{BE43C8F4-21E0-4668-A75E-D66716D32ABA}" type="datetimeFigureOut">
              <a:rPr lang="en-US" smtClean="0"/>
              <a:t>8/29/2024</a:t>
            </a:fld>
            <a:endParaRPr lang="en-US"/>
          </a:p>
        </p:txBody>
      </p:sp>
      <p:sp>
        <p:nvSpPr>
          <p:cNvPr id="3" name="Footer Placeholder 2">
            <a:extLst>
              <a:ext uri="{FF2B5EF4-FFF2-40B4-BE49-F238E27FC236}">
                <a16:creationId xmlns:a16="http://schemas.microsoft.com/office/drawing/2014/main" id="{266EF565-F1F6-91C8-031E-23FE5933B4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BCEF33-F745-CE30-E0EC-F44C2879E40B}"/>
              </a:ext>
            </a:extLst>
          </p:cNvPr>
          <p:cNvSpPr>
            <a:spLocks noGrp="1"/>
          </p:cNvSpPr>
          <p:nvPr>
            <p:ph type="sldNum" sz="quarter" idx="12"/>
          </p:nvPr>
        </p:nvSpPr>
        <p:spPr/>
        <p:txBody>
          <a:bodyPr/>
          <a:lstStyle/>
          <a:p>
            <a:fld id="{0B1C6A9F-DA76-4408-8A5A-00BAC5ED8963}" type="slidenum">
              <a:rPr lang="en-US" smtClean="0"/>
              <a:t>‹#›</a:t>
            </a:fld>
            <a:endParaRPr lang="en-US"/>
          </a:p>
        </p:txBody>
      </p:sp>
    </p:spTree>
    <p:extLst>
      <p:ext uri="{BB962C8B-B14F-4D97-AF65-F5344CB8AC3E}">
        <p14:creationId xmlns:p14="http://schemas.microsoft.com/office/powerpoint/2010/main" val="46790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75D0C-BB76-530E-BAF3-E0C8B8395E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7D662B-75E8-02DA-2E60-42B705AC67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E6F733-E12D-5D19-63BA-9B3C1C9B49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FC6F79-AFD4-2D99-785E-CD4AC52C1E54}"/>
              </a:ext>
            </a:extLst>
          </p:cNvPr>
          <p:cNvSpPr>
            <a:spLocks noGrp="1"/>
          </p:cNvSpPr>
          <p:nvPr>
            <p:ph type="dt" sz="half" idx="10"/>
          </p:nvPr>
        </p:nvSpPr>
        <p:spPr/>
        <p:txBody>
          <a:bodyPr/>
          <a:lstStyle/>
          <a:p>
            <a:fld id="{BE43C8F4-21E0-4668-A75E-D66716D32ABA}" type="datetimeFigureOut">
              <a:rPr lang="en-US" smtClean="0"/>
              <a:t>8/29/2024</a:t>
            </a:fld>
            <a:endParaRPr lang="en-US"/>
          </a:p>
        </p:txBody>
      </p:sp>
      <p:sp>
        <p:nvSpPr>
          <p:cNvPr id="6" name="Footer Placeholder 5">
            <a:extLst>
              <a:ext uri="{FF2B5EF4-FFF2-40B4-BE49-F238E27FC236}">
                <a16:creationId xmlns:a16="http://schemas.microsoft.com/office/drawing/2014/main" id="{16A62D4B-6061-C9B7-7928-4A83DF7713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A23E70-80BB-7E43-7CC5-543BD1B1BF22}"/>
              </a:ext>
            </a:extLst>
          </p:cNvPr>
          <p:cNvSpPr>
            <a:spLocks noGrp="1"/>
          </p:cNvSpPr>
          <p:nvPr>
            <p:ph type="sldNum" sz="quarter" idx="12"/>
          </p:nvPr>
        </p:nvSpPr>
        <p:spPr/>
        <p:txBody>
          <a:bodyPr/>
          <a:lstStyle/>
          <a:p>
            <a:fld id="{0B1C6A9F-DA76-4408-8A5A-00BAC5ED8963}" type="slidenum">
              <a:rPr lang="en-US" smtClean="0"/>
              <a:t>‹#›</a:t>
            </a:fld>
            <a:endParaRPr lang="en-US"/>
          </a:p>
        </p:txBody>
      </p:sp>
    </p:spTree>
    <p:extLst>
      <p:ext uri="{BB962C8B-B14F-4D97-AF65-F5344CB8AC3E}">
        <p14:creationId xmlns:p14="http://schemas.microsoft.com/office/powerpoint/2010/main" val="3060684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68199-589C-0A25-B40C-8A36FF751E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FFD9F3-7BEA-7646-E92B-2AFE66C3F3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22EFFE-1C93-4B4C-416C-EAA286AF06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E76ECB-45C2-85FE-2EA7-38C3C4287F32}"/>
              </a:ext>
            </a:extLst>
          </p:cNvPr>
          <p:cNvSpPr>
            <a:spLocks noGrp="1"/>
          </p:cNvSpPr>
          <p:nvPr>
            <p:ph type="dt" sz="half" idx="10"/>
          </p:nvPr>
        </p:nvSpPr>
        <p:spPr/>
        <p:txBody>
          <a:bodyPr/>
          <a:lstStyle/>
          <a:p>
            <a:fld id="{BE43C8F4-21E0-4668-A75E-D66716D32ABA}" type="datetimeFigureOut">
              <a:rPr lang="en-US" smtClean="0"/>
              <a:t>8/29/2024</a:t>
            </a:fld>
            <a:endParaRPr lang="en-US"/>
          </a:p>
        </p:txBody>
      </p:sp>
      <p:sp>
        <p:nvSpPr>
          <p:cNvPr id="6" name="Footer Placeholder 5">
            <a:extLst>
              <a:ext uri="{FF2B5EF4-FFF2-40B4-BE49-F238E27FC236}">
                <a16:creationId xmlns:a16="http://schemas.microsoft.com/office/drawing/2014/main" id="{9D1C33E5-7137-E26C-BA5E-6AD3B5C6A3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984FB7-7D3D-4E49-7B5B-E051B92B7C08}"/>
              </a:ext>
            </a:extLst>
          </p:cNvPr>
          <p:cNvSpPr>
            <a:spLocks noGrp="1"/>
          </p:cNvSpPr>
          <p:nvPr>
            <p:ph type="sldNum" sz="quarter" idx="12"/>
          </p:nvPr>
        </p:nvSpPr>
        <p:spPr/>
        <p:txBody>
          <a:bodyPr/>
          <a:lstStyle/>
          <a:p>
            <a:fld id="{0B1C6A9F-DA76-4408-8A5A-00BAC5ED8963}" type="slidenum">
              <a:rPr lang="en-US" smtClean="0"/>
              <a:t>‹#›</a:t>
            </a:fld>
            <a:endParaRPr lang="en-US"/>
          </a:p>
        </p:txBody>
      </p:sp>
    </p:spTree>
    <p:extLst>
      <p:ext uri="{BB962C8B-B14F-4D97-AF65-F5344CB8AC3E}">
        <p14:creationId xmlns:p14="http://schemas.microsoft.com/office/powerpoint/2010/main" val="1627408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682239-2F0D-08EE-BA4B-B571D39001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355739-EB5A-F4BC-308C-2C42605D81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06D02-6E88-A2A9-B389-67A1D5057D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E43C8F4-21E0-4668-A75E-D66716D32ABA}" type="datetimeFigureOut">
              <a:rPr lang="en-US" smtClean="0"/>
              <a:t>8/29/2024</a:t>
            </a:fld>
            <a:endParaRPr lang="en-US"/>
          </a:p>
        </p:txBody>
      </p:sp>
      <p:sp>
        <p:nvSpPr>
          <p:cNvPr id="5" name="Footer Placeholder 4">
            <a:extLst>
              <a:ext uri="{FF2B5EF4-FFF2-40B4-BE49-F238E27FC236}">
                <a16:creationId xmlns:a16="http://schemas.microsoft.com/office/drawing/2014/main" id="{CACB73F4-9610-BD27-0982-A0A3D5E34A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6997E3F-F69B-0EAA-3FCF-9D105B352E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1C6A9F-DA76-4408-8A5A-00BAC5ED8963}" type="slidenum">
              <a:rPr lang="en-US" smtClean="0"/>
              <a:t>‹#›</a:t>
            </a:fld>
            <a:endParaRPr lang="en-US"/>
          </a:p>
        </p:txBody>
      </p:sp>
    </p:spTree>
    <p:extLst>
      <p:ext uri="{BB962C8B-B14F-4D97-AF65-F5344CB8AC3E}">
        <p14:creationId xmlns:p14="http://schemas.microsoft.com/office/powerpoint/2010/main" val="3214401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2"/>
          <p:cNvSpPr/>
          <p:nvPr/>
        </p:nvSpPr>
        <p:spPr>
          <a:xfrm>
            <a:off x="9427" y="0"/>
            <a:ext cx="12192000" cy="6868347"/>
          </a:xfrm>
          <a:prstGeom prst="rect">
            <a:avLst/>
          </a:prstGeom>
          <a:solidFill>
            <a:srgbClr val="7B8DB3">
              <a:alpha val="4000"/>
            </a:srgbClr>
          </a:solidFill>
          <a:ln w="25400">
            <a:solidFill>
              <a:srgbClr val="EBEBEB">
                <a:alpha val="10000"/>
              </a:srgbClr>
            </a:solidFill>
            <a:miter lim="400000"/>
          </a:ln>
          <a:effectLst/>
        </p:spPr>
        <p:txBody>
          <a:bodyPr lIns="0" tIns="0" rIns="0" bIns="0" anchor="ctr"/>
          <a:lstStyle/>
          <a:p>
            <a:pPr marL="0" marR="0" lvl="0" indent="0" algn="l" defTabSz="292100" rtl="0" eaLnBrk="1" fontAlgn="auto" latinLnBrk="0" hangingPunct="1">
              <a:lnSpc>
                <a:spcPct val="100000"/>
              </a:lnSpc>
              <a:spcBef>
                <a:spcPts val="0"/>
              </a:spcBef>
              <a:spcAft>
                <a:spcPts val="0"/>
              </a:spcAft>
              <a:buClrTx/>
              <a:buSzTx/>
              <a:buFontTx/>
              <a:buNone/>
              <a:tabLst/>
              <a:defRPr sz="4000">
                <a:solidFill>
                  <a:srgbClr val="FFFFFF"/>
                </a:solidFill>
                <a:effectLst>
                  <a:outerShdw blurRad="38100" dist="12700" dir="5400000" rotWithShape="0">
                    <a:srgbClr val="000000">
                      <a:alpha val="50000"/>
                    </a:srgbClr>
                  </a:outerShdw>
                </a:effectLst>
              </a:defRPr>
            </a:pPr>
            <a:endParaRPr kumimoji="0" sz="2000"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Arial"/>
              <a:ea typeface="ＭＳ Ｐゴシック"/>
              <a:cs typeface="+mn-cs"/>
            </a:endParaRPr>
          </a:p>
        </p:txBody>
      </p:sp>
      <p:pic>
        <p:nvPicPr>
          <p:cNvPr id="6" name="Object 3" descr="preencoded.png"/>
          <p:cNvPicPr>
            <a:picLocks noChangeAspect="1"/>
          </p:cNvPicPr>
          <p:nvPr/>
        </p:nvPicPr>
        <p:blipFill>
          <a:blip r:embed="rId3"/>
          <a:stretch>
            <a:fillRect/>
          </a:stretch>
        </p:blipFill>
        <p:spPr>
          <a:xfrm>
            <a:off x="0" y="37578"/>
            <a:ext cx="12192000" cy="6858000"/>
          </a:xfrm>
          <a:prstGeom prst="rect">
            <a:avLst/>
          </a:prstGeom>
        </p:spPr>
      </p:pic>
      <p:sp>
        <p:nvSpPr>
          <p:cNvPr id="8" name="TextBox 7">
            <a:extLst>
              <a:ext uri="{FF2B5EF4-FFF2-40B4-BE49-F238E27FC236}">
                <a16:creationId xmlns:a16="http://schemas.microsoft.com/office/drawing/2014/main" id="{C6B052A2-3758-434A-94DD-D6D4C3D1E46A}"/>
              </a:ext>
            </a:extLst>
          </p:cNvPr>
          <p:cNvSpPr txBox="1"/>
          <p:nvPr/>
        </p:nvSpPr>
        <p:spPr>
          <a:xfrm>
            <a:off x="2022297" y="1434539"/>
            <a:ext cx="8147406" cy="1938992"/>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uLnTx/>
                <a:uFillTx/>
                <a:latin typeface="Roboto" panose="02000000000000000000" pitchFamily="2" charset="0"/>
                <a:ea typeface="Roboto" panose="02000000000000000000" pitchFamily="2" charset="0"/>
                <a:cs typeface="+mn-cs"/>
              </a:rPr>
              <a:t>Join NAIFA Nation Today for $1 a Day</a:t>
            </a:r>
          </a:p>
        </p:txBody>
      </p:sp>
      <p:pic>
        <p:nvPicPr>
          <p:cNvPr id="4" name="Picture 3" descr="A qr code with a blue triangle and a blue triangle&#10;&#10;Description automatically generated">
            <a:extLst>
              <a:ext uri="{FF2B5EF4-FFF2-40B4-BE49-F238E27FC236}">
                <a16:creationId xmlns:a16="http://schemas.microsoft.com/office/drawing/2014/main" id="{21619798-414C-6FD0-1075-9AB9BACF16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22297" y="3392221"/>
            <a:ext cx="2689038" cy="3339786"/>
          </a:xfrm>
          <a:prstGeom prst="rect">
            <a:avLst/>
          </a:prstGeom>
        </p:spPr>
      </p:pic>
      <p:sp>
        <p:nvSpPr>
          <p:cNvPr id="7" name="TextBox 6">
            <a:extLst>
              <a:ext uri="{FF2B5EF4-FFF2-40B4-BE49-F238E27FC236}">
                <a16:creationId xmlns:a16="http://schemas.microsoft.com/office/drawing/2014/main" id="{9A7688A6-CFF4-30EB-0287-EE335BF70C47}"/>
              </a:ext>
            </a:extLst>
          </p:cNvPr>
          <p:cNvSpPr txBox="1"/>
          <p:nvPr/>
        </p:nvSpPr>
        <p:spPr>
          <a:xfrm>
            <a:off x="5760542" y="3767202"/>
            <a:ext cx="4409161" cy="1938992"/>
          </a:xfrm>
          <a:prstGeom prst="rect">
            <a:avLst/>
          </a:prstGeom>
          <a:noFill/>
        </p:spPr>
        <p:txBody>
          <a:bodyPr wrap="square" rtlCol="0">
            <a:spAutoFit/>
          </a:bodyPr>
          <a:lstStyle/>
          <a:p>
            <a:r>
              <a:rPr lang="en-US" sz="2400" b="1" dirty="0">
                <a:solidFill>
                  <a:schemeClr val="bg1"/>
                </a:solidFill>
                <a:latin typeface="Roboto" panose="02000000000000000000" pitchFamily="2" charset="0"/>
                <a:ea typeface="Roboto" panose="02000000000000000000" pitchFamily="2" charset="0"/>
              </a:rPr>
              <a:t>Be sure to put the name </a:t>
            </a:r>
            <a:r>
              <a:rPr lang="en-US" sz="2400" b="1">
                <a:solidFill>
                  <a:schemeClr val="bg1"/>
                </a:solidFill>
                <a:latin typeface="Roboto" panose="02000000000000000000" pitchFamily="2" charset="0"/>
                <a:ea typeface="Roboto" panose="02000000000000000000" pitchFamily="2" charset="0"/>
              </a:rPr>
              <a:t>of the </a:t>
            </a:r>
            <a:r>
              <a:rPr lang="en-US" sz="2400" b="1" dirty="0">
                <a:solidFill>
                  <a:schemeClr val="bg1"/>
                </a:solidFill>
                <a:latin typeface="Roboto" panose="02000000000000000000" pitchFamily="2" charset="0"/>
                <a:ea typeface="Roboto" panose="02000000000000000000" pitchFamily="2" charset="0"/>
              </a:rPr>
              <a:t>NAIFA chapter in the referred-by field on your application so we know that you joined during this event.</a:t>
            </a:r>
          </a:p>
        </p:txBody>
      </p:sp>
      <p:pic>
        <p:nvPicPr>
          <p:cNvPr id="10" name="Picture 9" descr="A white logo with a triangle and a black background&#10;&#10;Description automatically generated">
            <a:extLst>
              <a:ext uri="{FF2B5EF4-FFF2-40B4-BE49-F238E27FC236}">
                <a16:creationId xmlns:a16="http://schemas.microsoft.com/office/drawing/2014/main" id="{264668D3-5742-CB4E-6000-53CC764CA55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12096" y="-32616"/>
            <a:ext cx="1967808" cy="1537350"/>
          </a:xfrm>
          <a:prstGeom prst="rect">
            <a:avLst/>
          </a:prstGeom>
        </p:spPr>
      </p:pic>
    </p:spTree>
    <p:extLst>
      <p:ext uri="{BB962C8B-B14F-4D97-AF65-F5344CB8AC3E}">
        <p14:creationId xmlns:p14="http://schemas.microsoft.com/office/powerpoint/2010/main" val="2439339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1B97AF607D49469991C80B6603C58E" ma:contentTypeVersion="15" ma:contentTypeDescription="Create a new document." ma:contentTypeScope="" ma:versionID="f2165c49818484deb7ed5aceb06d28b1">
  <xsd:schema xmlns:xsd="http://www.w3.org/2001/XMLSchema" xmlns:xs="http://www.w3.org/2001/XMLSchema" xmlns:p="http://schemas.microsoft.com/office/2006/metadata/properties" xmlns:ns2="73285eba-c828-4f4b-b10f-44245b7f93b3" xmlns:ns3="1663030f-5b41-4a47-9f3e-c015ae5949df" targetNamespace="http://schemas.microsoft.com/office/2006/metadata/properties" ma:root="true" ma:fieldsID="27209fee12254d5da1dfe038ae93e6f7" ns2:_="" ns3:_="">
    <xsd:import namespace="73285eba-c828-4f4b-b10f-44245b7f93b3"/>
    <xsd:import namespace="1663030f-5b41-4a47-9f3e-c015ae5949d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285eba-c828-4f4b-b10f-44245b7f93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b81c790c-ba74-4ab5-9899-bba964c011ce"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63030f-5b41-4a47-9f3e-c015ae5949d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ca027a1-33bb-4ba6-b516-eca6a664ec5b}" ma:internalName="TaxCatchAll" ma:showField="CatchAllData" ma:web="1663030f-5b41-4a47-9f3e-c015ae5949d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663030f-5b41-4a47-9f3e-c015ae5949df" xsi:nil="true"/>
    <lcf76f155ced4ddcb4097134ff3c332f xmlns="73285eba-c828-4f4b-b10f-44245b7f93b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DF35B13-71EA-4DFF-A9D2-D8926D7A45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285eba-c828-4f4b-b10f-44245b7f93b3"/>
    <ds:schemaRef ds:uri="1663030f-5b41-4a47-9f3e-c015ae5949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8154D3-7DFE-468B-96AA-EC2DED857829}">
  <ds:schemaRefs>
    <ds:schemaRef ds:uri="http://schemas.microsoft.com/sharepoint/v3/contenttype/forms"/>
  </ds:schemaRefs>
</ds:datastoreItem>
</file>

<file path=customXml/itemProps3.xml><?xml version="1.0" encoding="utf-8"?>
<ds:datastoreItem xmlns:ds="http://schemas.openxmlformats.org/officeDocument/2006/customXml" ds:itemID="{0AFEF350-D033-490E-AA4C-59E6C84F2C70}">
  <ds:schemaRefs>
    <ds:schemaRef ds:uri="http://schemas.microsoft.com/office/2006/metadata/properties"/>
    <ds:schemaRef ds:uri="http://schemas.microsoft.com/office/infopath/2007/PartnerControls"/>
    <ds:schemaRef ds:uri="1663030f-5b41-4a47-9f3e-c015ae5949df"/>
    <ds:schemaRef ds:uri="73285eba-c828-4f4b-b10f-44245b7f93b3"/>
  </ds:schemaRefs>
</ds:datastoreItem>
</file>

<file path=docProps/app.xml><?xml version="1.0" encoding="utf-8"?>
<Properties xmlns="http://schemas.openxmlformats.org/officeDocument/2006/extended-properties" xmlns:vt="http://schemas.openxmlformats.org/officeDocument/2006/docPropsVTypes">
  <TotalTime>34</TotalTime>
  <Words>77</Words>
  <Application>Microsoft Office PowerPoint</Application>
  <PresentationFormat>Widescreen</PresentationFormat>
  <Paragraphs>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vt:lpstr>
      <vt:lpstr>Roboto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Emily Cabbage</dc:creator>
  <cp:lastModifiedBy>Emily Cabbage</cp:lastModifiedBy>
  <cp:revision>3</cp:revision>
  <dcterms:created xsi:type="dcterms:W3CDTF">2024-07-23T23:21:40Z</dcterms:created>
  <dcterms:modified xsi:type="dcterms:W3CDTF">2024-08-29T16:33:14Z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0x010100431B97AF607D49469991C80B6603C58E</vt:lpwstr>
  </property>
  <property fmtid="{D5CDD505-2E9C-101B-9397-08002B2CF9AE}" pid="3" name="MediaServiceImageTags">
    <vt:lpwstr/>
  </property>
</Properties>
</file>