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8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59" r:id="rId26"/>
  </p:sldIdLst>
  <p:sldSz cx="12192000" cy="6858000"/>
  <p:notesSz cx="6858000" cy="9144000"/>
  <p:embeddedFontLst>
    <p:embeddedFont>
      <p:font typeface="Roboto" panose="02000000000000000000" pitchFamily="2" charset="0"/>
      <p:regular r:id="rId31"/>
    </p:embeddedFont>
    <p:embeddedFont>
      <p:font typeface="Roboto" panose="0200000000000000000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6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40" y="48"/>
      </p:cViewPr>
      <p:guideLst>
        <p:guide orient="horz" pos="2160"/>
        <p:guide pos="38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217" y="186957"/>
            <a:ext cx="1002705" cy="97779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217" y="186957"/>
            <a:ext cx="1002705" cy="9777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3" Type="http://schemas.openxmlformats.org/officeDocument/2006/relationships/image" Target="../media/image28.png"/><Relationship Id="rId2" Type="http://schemas.openxmlformats.org/officeDocument/2006/relationships/image" Target="../media/image1.svg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36305" y="-31330"/>
            <a:ext cx="13443410" cy="691775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21108" y="-10845"/>
            <a:ext cx="12458646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2512" y="2439824"/>
            <a:ext cx="2025775" cy="19754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Washington, D.C.</a:t>
            </a:r>
            <a:endParaRPr lang="en-US" sz="2800" b="1" dirty="0">
              <a:solidFill>
                <a:srgbClr val="C00000"/>
              </a:solidFill>
            </a:endParaRPr>
          </a:p>
          <a:p>
            <a:r>
              <a:rPr lang="en-US" sz="2800" b="1" dirty="0">
                <a:solidFill>
                  <a:srgbClr val="C00000"/>
                </a:solidFill>
              </a:rPr>
              <a:t>May 20-21, 2024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250" y="1201475"/>
            <a:ext cx="4456375" cy="4456375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9223" y="5266361"/>
            <a:ext cx="1233554" cy="12029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宋体-简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27</cp:revision>
  <dcterms:created xsi:type="dcterms:W3CDTF">2024-01-04T09:15:09Z</dcterms:created>
  <dcterms:modified xsi:type="dcterms:W3CDTF">2024-01-04T09:15:09Z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