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9" r:id="rId26"/>
  </p:sldIdLst>
  <p:sldSz cx="12192000" cy="6858000"/>
  <p:notesSz cx="6858000" cy="9144000"/>
  <p:embeddedFontLst>
    <p:embeddedFont>
      <p:font typeface="Roboto" panose="02000000000000000000" pitchFamily="2" charset="0"/>
      <p:regular r:id="rId31"/>
    </p:embeddedFont>
    <p:embeddedFont>
      <p:font typeface="Roboto" panose="02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46" y="276"/>
      </p:cViewPr>
      <p:guideLst>
        <p:guide orient="horz" pos="2160"/>
        <p:guide pos="38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217" y="266550"/>
            <a:ext cx="1002705" cy="81860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217" y="266550"/>
            <a:ext cx="1002705" cy="818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5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1675" y="2471397"/>
            <a:ext cx="2367449" cy="19327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223" y="5364278"/>
            <a:ext cx="1233554" cy="1007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32</cp:revision>
  <dcterms:created xsi:type="dcterms:W3CDTF">2024-01-04T09:15:16Z</dcterms:created>
  <dcterms:modified xsi:type="dcterms:W3CDTF">2024-01-04T09:15:16Z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