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embeddedFontLst>
    <p:embeddedFont>
      <p:font typeface="Roboto" panose="02000000000000000000" pitchFamily="2" charset="0"/>
      <p:regular r:id="rId31"/>
    </p:embeddedFont>
    <p:embeddedFont>
      <p:font typeface="Roboto" panose="02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6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47537"/>
            <a:ext cx="12192000" cy="55104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286" y="296215"/>
            <a:ext cx="1376032" cy="100371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322" y="148539"/>
            <a:ext cx="1409983" cy="10284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5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8503" y="2278676"/>
            <a:ext cx="2533793" cy="18482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557" y="5316852"/>
            <a:ext cx="1558886" cy="1137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34</cp:revision>
  <dcterms:created xsi:type="dcterms:W3CDTF">2024-01-04T09:15:25Z</dcterms:created>
  <dcterms:modified xsi:type="dcterms:W3CDTF">2024-01-04T09:15:25Z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