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6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347537"/>
            <a:ext cx="12192000" cy="55104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217" y="207056"/>
            <a:ext cx="1417616" cy="1325563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338" y="54192"/>
            <a:ext cx="1301704" cy="12171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7.png"/><Relationship Id="rId2" Type="http://schemas.openxmlformats.org/officeDocument/2006/relationships/image" Target="../media/image1.sv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5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558" y="1401607"/>
            <a:ext cx="2733529" cy="25560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9223" y="5291088"/>
            <a:ext cx="1233554" cy="11534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30</cp:revision>
  <dcterms:created xsi:type="dcterms:W3CDTF">2024-01-04T09:15:29Z</dcterms:created>
  <dcterms:modified xsi:type="dcterms:W3CDTF">2024-01-04T09:15:29Z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