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685" y="313170"/>
            <a:ext cx="1388713" cy="106486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701" y="125638"/>
            <a:ext cx="1400994" cy="107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230" y="2531792"/>
            <a:ext cx="4250335" cy="21944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7284" y="5234603"/>
            <a:ext cx="1697432" cy="13015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48</cp:revision>
  <dcterms:created xsi:type="dcterms:W3CDTF">2024-01-04T09:20:32Z</dcterms:created>
  <dcterms:modified xsi:type="dcterms:W3CDTF">2024-01-04T09:20:32Z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