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59" y="249284"/>
            <a:ext cx="1403797" cy="10092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533" y="151168"/>
            <a:ext cx="1423236" cy="10232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444" y="2215777"/>
            <a:ext cx="2941842" cy="21150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8848" y="5305104"/>
            <a:ext cx="1614304" cy="1160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55</cp:revision>
  <dcterms:created xsi:type="dcterms:W3CDTF">2024-01-04T09:20:36Z</dcterms:created>
  <dcterms:modified xsi:type="dcterms:W3CDTF">2024-01-04T09:20:36Z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