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6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63040"/>
            <a:ext cx="1187999" cy="110211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4792"/>
            <a:ext cx="1050226" cy="9743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.svg"/><Relationship Id="rId3" Type="http://schemas.openxmlformats.org/officeDocument/2006/relationships/image" Target="../media/image28.png"/><Relationship Id="rId2" Type="http://schemas.openxmlformats.org/officeDocument/2006/relationships/image" Target="../media/image1.sv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6" y="-10845"/>
            <a:ext cx="13443410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656" y="2425895"/>
            <a:ext cx="2181487" cy="20237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9223" y="5313210"/>
            <a:ext cx="1233554" cy="1144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57</cp:revision>
  <dcterms:created xsi:type="dcterms:W3CDTF">2024-01-04T09:20:40Z</dcterms:created>
  <dcterms:modified xsi:type="dcterms:W3CDTF">2024-01-04T09:20:40Z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