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6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2071"/>
            <a:ext cx="1276729" cy="1130259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5089"/>
            <a:ext cx="1124375" cy="99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8796" y="2135361"/>
            <a:ext cx="2333255" cy="2065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223" y="5339382"/>
            <a:ext cx="1233554" cy="10920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59</cp:revision>
  <dcterms:created xsi:type="dcterms:W3CDTF">2024-01-04T09:20:44Z</dcterms:created>
  <dcterms:modified xsi:type="dcterms:W3CDTF">2024-01-04T09:20:44Z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