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598" y="268303"/>
            <a:ext cx="923932" cy="97779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421" y="173884"/>
            <a:ext cx="923932" cy="97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965" y="2159859"/>
            <a:ext cx="2395714" cy="25353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7677" y="5283947"/>
            <a:ext cx="1136645" cy="120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62</cp:revision>
  <dcterms:created xsi:type="dcterms:W3CDTF">2024-01-04T11:31:38Z</dcterms:created>
  <dcterms:modified xsi:type="dcterms:W3CDTF">2024-01-04T11:31:38Z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