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410" y="268303"/>
            <a:ext cx="954309" cy="97779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33" y="173884"/>
            <a:ext cx="954309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3604" y="1792505"/>
            <a:ext cx="2383590" cy="24422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992" y="5283947"/>
            <a:ext cx="1174016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65</cp:revision>
  <dcterms:created xsi:type="dcterms:W3CDTF">2024-01-04T11:31:42Z</dcterms:created>
  <dcterms:modified xsi:type="dcterms:W3CDTF">2024-01-04T11:31:42Z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