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212" y="287373"/>
            <a:ext cx="1002705" cy="93965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035" y="192954"/>
            <a:ext cx="1002705" cy="9396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7069" y="2577454"/>
            <a:ext cx="2156661" cy="20210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223" y="5307407"/>
            <a:ext cx="1233554" cy="1155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67</cp:revision>
  <dcterms:created xsi:type="dcterms:W3CDTF">2024-01-04T11:31:47Z</dcterms:created>
  <dcterms:modified xsi:type="dcterms:W3CDTF">2024-01-04T11:31:47Z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