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634" y="203907"/>
            <a:ext cx="1121258" cy="112866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700" y="173884"/>
            <a:ext cx="971375" cy="97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825" y="2163564"/>
            <a:ext cx="2195147" cy="22096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8495" y="5283947"/>
            <a:ext cx="1195010" cy="120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69</cp:revision>
  <dcterms:created xsi:type="dcterms:W3CDTF">2024-01-04T11:31:51Z</dcterms:created>
  <dcterms:modified xsi:type="dcterms:W3CDTF">2024-01-04T11:31:51Z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