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3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73001"/>
            <a:ext cx="1240415" cy="114098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035" y="201617"/>
            <a:ext cx="1002705" cy="9223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09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452" y="2062373"/>
            <a:ext cx="2273892" cy="20916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223" y="5318064"/>
            <a:ext cx="1233554" cy="1134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70</cp:revision>
  <dcterms:created xsi:type="dcterms:W3CDTF">2024-01-04T11:31:55Z</dcterms:created>
  <dcterms:modified xsi:type="dcterms:W3CDTF">2024-01-04T11:31:55Z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