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537"/>
            <a:ext cx="1559591" cy="109148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654" y="139140"/>
            <a:ext cx="1496435" cy="10472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09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0855" y="2086719"/>
            <a:ext cx="3069086" cy="21479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4688" y="5324602"/>
            <a:ext cx="1602623" cy="1121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71</cp:revision>
  <dcterms:created xsi:type="dcterms:W3CDTF">2024-01-04T11:31:59Z</dcterms:created>
  <dcterms:modified xsi:type="dcterms:W3CDTF">2024-01-04T11:31:59Z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