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3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6871"/>
            <a:ext cx="1335653" cy="102164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20" y="181319"/>
            <a:ext cx="1258889" cy="962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09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964" y="2659667"/>
            <a:ext cx="2448872" cy="18731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2" y="5413627"/>
            <a:ext cx="1233554" cy="943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74</cp:revision>
  <dcterms:created xsi:type="dcterms:W3CDTF">2024-01-04T11:36:21Z</dcterms:created>
  <dcterms:modified xsi:type="dcterms:W3CDTF">2024-01-04T11:36:21Z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