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9" y="315360"/>
            <a:ext cx="1643829" cy="98809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" y="208366"/>
            <a:ext cx="1511964" cy="908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04" y="-31330"/>
            <a:ext cx="13443408" cy="69177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39269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41" y="2692847"/>
            <a:ext cx="2384052" cy="14330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21003" y="3804955"/>
            <a:ext cx="6374422" cy="412839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95" y="5202109"/>
            <a:ext cx="1676019" cy="10074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WPS Presentation</Application>
  <PresentationFormat>Custom</PresentationFormat>
  <Paragraphs>80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Vtrioaswanth Aswanth</dc:creator>
  <cp:lastModifiedBy>Aparna Devika</cp:lastModifiedBy>
  <cp:revision>79</cp:revision>
  <dcterms:created xsi:type="dcterms:W3CDTF">2024-01-04T11:36:24Z</dcterms:created>
  <dcterms:modified xsi:type="dcterms:W3CDTF">2024-01-04T11:36:24Z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