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86767"/>
            <a:ext cx="1444168" cy="105071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365" y="194085"/>
            <a:ext cx="1288407" cy="937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012" y="2690275"/>
            <a:ext cx="2858774" cy="20799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2024" y="5224123"/>
            <a:ext cx="1507951" cy="1097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75</cp:revision>
  <dcterms:created xsi:type="dcterms:W3CDTF">2024-01-04T11:36:28Z</dcterms:created>
  <dcterms:modified xsi:type="dcterms:W3CDTF">2024-01-04T11:36:28Z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