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8318" y="323228"/>
            <a:ext cx="943931" cy="97779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603" y="173884"/>
            <a:ext cx="943931" cy="97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10845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8441" y="2056261"/>
            <a:ext cx="2193917" cy="22726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5376" y="5171231"/>
            <a:ext cx="1161247" cy="1202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78</cp:revision>
  <dcterms:created xsi:type="dcterms:W3CDTF">2024-01-04T11:36:50Z</dcterms:created>
  <dcterms:modified xsi:type="dcterms:W3CDTF">2024-01-04T11:36:50Z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