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353" autoAdjust="0"/>
  </p:normalViewPr>
  <p:slideViewPr>
    <p:cSldViewPr snapToGrid="0">
      <p:cViewPr>
        <p:scale>
          <a:sx n="73" d="100"/>
          <a:sy n="73" d="100"/>
        </p:scale>
        <p:origin x="-564" y="-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88119"/>
            <a:ext cx="1255637" cy="942764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54208"/>
            <a:ext cx="1354704" cy="10171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4" y="-31330"/>
            <a:ext cx="13443408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4" y="-10845"/>
            <a:ext cx="13443408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333" y="2290794"/>
            <a:ext cx="2464134" cy="185013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41273" y="5318733"/>
            <a:ext cx="1509453" cy="11333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Calibri</vt:lpstr>
      <vt:lpstr>Microsoft YaHei</vt:lpstr>
      <vt:lpstr>汉仪旗黑</vt:lpstr>
      <vt:lpstr>Arial Unicode MS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80</cp:revision>
  <dcterms:created xsi:type="dcterms:W3CDTF">2024-01-04T11:39:15Z</dcterms:created>
  <dcterms:modified xsi:type="dcterms:W3CDTF">2024-01-04T11:39:15Z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