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6" r:id="rId3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8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5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34" y="-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6253"/>
            <a:ext cx="1444168" cy="95174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5" y="238234"/>
            <a:ext cx="1288407" cy="8490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.svg"/><Relationship Id="rId3" Type="http://schemas.openxmlformats.org/officeDocument/2006/relationships/image" Target="../media/image29.png"/><Relationship Id="rId2" Type="http://schemas.openxmlformats.org/officeDocument/2006/relationships/image" Target="../media/image1.sv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304" y="-31330"/>
            <a:ext cx="13443408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4" y="0"/>
            <a:ext cx="13443410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669" y="2527833"/>
            <a:ext cx="2730436" cy="17994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021003" y="3804955"/>
            <a:ext cx="6374422" cy="412839"/>
          </a:xfrm>
        </p:spPr>
        <p:txBody>
          <a:bodyPr>
            <a:noAutofit/>
          </a:bodyPr>
          <a:lstStyle/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24" y="5275795"/>
            <a:ext cx="1507951" cy="9937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1547</Words>
  <Application>WPS Presentation</Application>
  <PresentationFormat>Custom</PresentationFormat>
  <Paragraphs>80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Vtrioaswanth Aswanth</dc:creator>
  <cp:lastModifiedBy>Aparna Devika</cp:lastModifiedBy>
  <cp:revision>76</cp:revision>
  <dcterms:created xsi:type="dcterms:W3CDTF">2024-01-04T11:39:19Z</dcterms:created>
  <dcterms:modified xsi:type="dcterms:W3CDTF">2024-01-04T11:39:19Z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