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53332"/>
            <a:ext cx="2011352" cy="884152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5058"/>
            <a:ext cx="2040052" cy="896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4" y="-31330"/>
            <a:ext cx="1344340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5" y="-10845"/>
            <a:ext cx="13443408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8035" y="2142527"/>
            <a:ext cx="4694728" cy="20637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687" y="5145463"/>
            <a:ext cx="2523520" cy="11092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84</cp:revision>
  <dcterms:created xsi:type="dcterms:W3CDTF">2024-01-04T11:39:27Z</dcterms:created>
  <dcterms:modified xsi:type="dcterms:W3CDTF">2024-01-04T11:39:27Z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