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64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09594"/>
            <a:ext cx="1333672" cy="990727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5626" y="158993"/>
            <a:ext cx="1340847" cy="9960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29.png"/><Relationship Id="rId2" Type="http://schemas.openxmlformats.org/officeDocument/2006/relationships/image" Target="../media/image1.sv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36304" y="-31330"/>
            <a:ext cx="13443408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536304" y="0"/>
            <a:ext cx="13466222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3256" y="2194660"/>
            <a:ext cx="3024287" cy="22466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0084" y="5264435"/>
            <a:ext cx="1671832" cy="12419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88</cp:revision>
  <dcterms:created xsi:type="dcterms:W3CDTF">2024-01-04T11:39:34Z</dcterms:created>
  <dcterms:modified xsi:type="dcterms:W3CDTF">2024-01-04T11:39:34Z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