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51930"/>
            <a:ext cx="1658615" cy="921229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47942"/>
            <a:ext cx="1568466" cy="8711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4" y="-31330"/>
            <a:ext cx="13443408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4" y="0"/>
            <a:ext cx="13466221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2449" y="2521340"/>
            <a:ext cx="3339061" cy="18545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7597" y="5201229"/>
            <a:ext cx="1896805" cy="1053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宋体-简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91</cp:revision>
  <dcterms:created xsi:type="dcterms:W3CDTF">2024-01-04T11:44:03Z</dcterms:created>
  <dcterms:modified xsi:type="dcterms:W3CDTF">2024-01-04T11:44:03Z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