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860"/>
            <a:ext cx="1653466" cy="9716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5448"/>
            <a:ext cx="1451065" cy="852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07104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08" y="0"/>
            <a:ext cx="1295102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0866" y="2470673"/>
            <a:ext cx="3256731" cy="19137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13" y="5300517"/>
            <a:ext cx="1979267" cy="1163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94</cp:revision>
  <dcterms:created xsi:type="dcterms:W3CDTF">2024-01-04T11:44:03Z</dcterms:created>
  <dcterms:modified xsi:type="dcterms:W3CDTF">2024-01-04T11:44:03Z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