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64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86366"/>
            <a:ext cx="1561532" cy="980641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92401"/>
            <a:ext cx="1446158" cy="9081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29.png"/><Relationship Id="rId2" Type="http://schemas.openxmlformats.org/officeDocument/2006/relationships/image" Target="../media/image1.sv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330"/>
            <a:ext cx="12929918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0"/>
            <a:ext cx="12929917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6756" y="2496588"/>
            <a:ext cx="2576771" cy="161821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0697" y="5298031"/>
            <a:ext cx="1870605" cy="11747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宋体-简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96</cp:revision>
  <dcterms:created xsi:type="dcterms:W3CDTF">2024-01-04T11:44:04Z</dcterms:created>
  <dcterms:modified xsi:type="dcterms:W3CDTF">2024-01-04T11:44:04Z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