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70736"/>
            <a:ext cx="1125016" cy="106674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2862"/>
            <a:ext cx="1054450" cy="999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330"/>
            <a:ext cx="12929916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0"/>
            <a:ext cx="12929917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4926" y="2331799"/>
            <a:ext cx="2080063" cy="19723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6251" y="5288269"/>
            <a:ext cx="1259497" cy="11942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宋体-简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98</cp:revision>
  <dcterms:created xsi:type="dcterms:W3CDTF">2024-01-04T11:44:04Z</dcterms:created>
  <dcterms:modified xsi:type="dcterms:W3CDTF">2024-01-04T11:44:04Z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