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80" d="100"/>
          <a:sy n="80" d="100"/>
        </p:scale>
        <p:origin x="-360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78149"/>
            <a:ext cx="1351005" cy="961253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3487"/>
            <a:ext cx="1403478" cy="9985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alendar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703" y="-8886"/>
            <a:ext cx="13365442" cy="687763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69702" y="-28521"/>
            <a:ext cx="13365442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9707" y="2080161"/>
            <a:ext cx="2734433" cy="19455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7706" y="5338752"/>
            <a:ext cx="1536588" cy="10932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宋体-简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102</cp:revision>
  <dcterms:created xsi:type="dcterms:W3CDTF">2024-01-04T11:44:04Z</dcterms:created>
  <dcterms:modified xsi:type="dcterms:W3CDTF">2024-01-04T11:44:04Z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