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052" y="369879"/>
            <a:ext cx="913301" cy="97779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3288" y="173884"/>
            <a:ext cx="913301" cy="97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29916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" y="-13855"/>
            <a:ext cx="12929916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9857" y="2351470"/>
            <a:ext cx="2010204" cy="21521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217" y="5283947"/>
            <a:ext cx="1123566" cy="120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宋体-简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104</cp:revision>
  <dcterms:created xsi:type="dcterms:W3CDTF">2024-01-04T11:44:04Z</dcterms:created>
  <dcterms:modified xsi:type="dcterms:W3CDTF">2024-01-04T11:44:04Z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