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6061"/>
            <a:ext cx="1631344" cy="100850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9000"/>
            <a:ext cx="1565110" cy="9675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6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109" y="-13855"/>
            <a:ext cx="12951026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7759" y="2648990"/>
            <a:ext cx="2962717" cy="18315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091" y="5071945"/>
            <a:ext cx="2164712" cy="1338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107</cp:revision>
  <dcterms:created xsi:type="dcterms:W3CDTF">2024-01-04T11:44:05Z</dcterms:created>
  <dcterms:modified xsi:type="dcterms:W3CDTF">2024-01-04T11:44:05Z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