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39859"/>
            <a:ext cx="1638800" cy="997625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2199"/>
            <a:ext cx="1710321" cy="10411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110" y="-31330"/>
            <a:ext cx="12951025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1111" y="-13855"/>
            <a:ext cx="12951028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642" y="2087807"/>
            <a:ext cx="3054484" cy="18594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1538" y="5288848"/>
            <a:ext cx="1948922" cy="11864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110</cp:revision>
  <dcterms:created xsi:type="dcterms:W3CDTF">2024-01-04T11:44:05Z</dcterms:created>
  <dcterms:modified xsi:type="dcterms:W3CDTF">2024-01-04T11:44:05Z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