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31738"/>
            <a:ext cx="1812988" cy="955296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6298"/>
            <a:ext cx="1770609" cy="9329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330"/>
            <a:ext cx="12929916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-13855"/>
            <a:ext cx="12929916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425" y="2472710"/>
            <a:ext cx="3651682" cy="19241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5979" y="5316318"/>
            <a:ext cx="2160042" cy="11381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116</cp:revision>
  <dcterms:created xsi:type="dcterms:W3CDTF">2024-01-04T11:44:06Z</dcterms:created>
  <dcterms:modified xsi:type="dcterms:W3CDTF">2024-01-04T11:44:06Z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