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1602"/>
            <a:ext cx="1447965" cy="104931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5518"/>
            <a:ext cx="1272720" cy="922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110" y="-31330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138" y="2235571"/>
            <a:ext cx="3006723" cy="21789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015" y="5238270"/>
            <a:ext cx="1785969" cy="1294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118</cp:revision>
  <dcterms:created xsi:type="dcterms:W3CDTF">2024-01-04T11:48:20Z</dcterms:created>
  <dcterms:modified xsi:type="dcterms:W3CDTF">2024-01-04T11:48:20Z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