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217" y="377363"/>
            <a:ext cx="943931" cy="97779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594" y="157781"/>
            <a:ext cx="943931" cy="977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5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590" y="2404542"/>
            <a:ext cx="1989116" cy="20604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4823" y="5280601"/>
            <a:ext cx="1161247" cy="1202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121</cp:revision>
  <dcterms:created xsi:type="dcterms:W3CDTF">2024-01-04T11:48:25Z</dcterms:created>
  <dcterms:modified xsi:type="dcterms:W3CDTF">2024-01-04T11:48:25Z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