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516314"/>
            <a:ext cx="1132440" cy="1186612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7982" y="157781"/>
            <a:ext cx="933155" cy="97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330"/>
            <a:ext cx="12951025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3855"/>
            <a:ext cx="12929915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6581" y="2382037"/>
            <a:ext cx="1822493" cy="19096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1451" y="5280600"/>
            <a:ext cx="1147991" cy="1202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124</cp:revision>
  <dcterms:created xsi:type="dcterms:W3CDTF">2024-01-04T11:48:28Z</dcterms:created>
  <dcterms:modified xsi:type="dcterms:W3CDTF">2024-01-04T11:48:28Z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