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26287"/>
            <a:ext cx="1231197" cy="108231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5891"/>
            <a:ext cx="1244235" cy="1093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6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3882" y="2229800"/>
            <a:ext cx="2362151" cy="20765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774" y="5256831"/>
            <a:ext cx="1422450" cy="1250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125</cp:revision>
  <dcterms:created xsi:type="dcterms:W3CDTF">2024-01-04T11:48:32Z</dcterms:created>
  <dcterms:modified xsi:type="dcterms:W3CDTF">2024-01-04T11:48:32Z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