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92393"/>
            <a:ext cx="1207575" cy="97705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998"/>
            <a:ext cx="1316966" cy="1065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110" y="-31330"/>
            <a:ext cx="12951025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110" y="-13855"/>
            <a:ext cx="1295102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240" y="2434447"/>
            <a:ext cx="2454804" cy="19861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360" y="5213325"/>
            <a:ext cx="1661280" cy="1344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127</cp:revision>
  <dcterms:created xsi:type="dcterms:W3CDTF">2024-01-04T11:48:36Z</dcterms:created>
  <dcterms:modified xsi:type="dcterms:W3CDTF">2024-01-04T11:48:36Z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