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76716"/>
            <a:ext cx="1335296" cy="92396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1916"/>
            <a:ext cx="1229086" cy="850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9877"/>
            <a:ext cx="1292991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4289" y="2534772"/>
            <a:ext cx="2601336" cy="18000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6870" y="5277081"/>
            <a:ext cx="1758260" cy="1216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129</cp:revision>
  <dcterms:created xsi:type="dcterms:W3CDTF">2024-01-04T11:48:39Z</dcterms:created>
  <dcterms:modified xsi:type="dcterms:W3CDTF">2024-01-04T11:48:39Z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