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31176"/>
            <a:ext cx="1651716" cy="995347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9184"/>
            <a:ext cx="1571807" cy="9471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34791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21110" y="1"/>
            <a:ext cx="12255902" cy="6949440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628" y="2633174"/>
            <a:ext cx="2660425" cy="16032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2353" y="5238739"/>
            <a:ext cx="2146188" cy="12933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134</cp:revision>
  <dcterms:created xsi:type="dcterms:W3CDTF">2024-01-04T11:48:46Z</dcterms:created>
  <dcterms:modified xsi:type="dcterms:W3CDTF">2024-01-04T11:48:46Z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