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54441"/>
            <a:ext cx="1383795" cy="1126629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0917"/>
            <a:ext cx="1281969" cy="1043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7.png"/><Relationship Id="rId2" Type="http://schemas.openxmlformats.org/officeDocument/2006/relationships/image" Target="../media/image1.sv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8378" y="0"/>
            <a:ext cx="12448903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78378" y="1"/>
            <a:ext cx="12448904" cy="6858000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6999" y="2236940"/>
            <a:ext cx="2178147" cy="17733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7011" y="5210473"/>
            <a:ext cx="1657977" cy="1349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136</cp:revision>
  <dcterms:created xsi:type="dcterms:W3CDTF">2024-01-04T11:48:50Z</dcterms:created>
  <dcterms:modified xsi:type="dcterms:W3CDTF">2024-01-04T11:48:50Z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